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3"/>
  </p:notesMasterIdLst>
  <p:sldIdLst>
    <p:sldId id="262" r:id="rId2"/>
    <p:sldId id="263" r:id="rId3"/>
    <p:sldId id="264" r:id="rId4"/>
    <p:sldId id="266" r:id="rId5"/>
    <p:sldId id="284" r:id="rId6"/>
    <p:sldId id="285" r:id="rId7"/>
    <p:sldId id="286" r:id="rId8"/>
    <p:sldId id="270" r:id="rId9"/>
    <p:sldId id="271" r:id="rId10"/>
    <p:sldId id="272" r:id="rId11"/>
    <p:sldId id="273" r:id="rId12"/>
    <p:sldId id="274" r:id="rId13"/>
    <p:sldId id="277" r:id="rId14"/>
    <p:sldId id="275" r:id="rId15"/>
    <p:sldId id="278" r:id="rId16"/>
    <p:sldId id="280" r:id="rId17"/>
    <p:sldId id="279" r:id="rId18"/>
    <p:sldId id="281" r:id="rId19"/>
    <p:sldId id="282" r:id="rId20"/>
    <p:sldId id="287" r:id="rId21"/>
    <p:sldId id="288" r:id="rId22"/>
    <p:sldId id="289" r:id="rId23"/>
    <p:sldId id="290" r:id="rId24"/>
    <p:sldId id="283" r:id="rId25"/>
    <p:sldId id="292" r:id="rId26"/>
    <p:sldId id="293" r:id="rId27"/>
    <p:sldId id="294" r:id="rId28"/>
    <p:sldId id="295" r:id="rId29"/>
    <p:sldId id="296" r:id="rId30"/>
    <p:sldId id="297" r:id="rId31"/>
    <p:sldId id="291"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6BB"/>
    <a:srgbClr val="00405A"/>
    <a:srgbClr val="FFC841"/>
    <a:srgbClr val="2C94CC"/>
    <a:srgbClr val="FAC64C"/>
    <a:srgbClr val="FFF54D"/>
    <a:srgbClr val="00415A"/>
    <a:srgbClr val="4296BA"/>
    <a:srgbClr val="F7E305"/>
    <a:srgbClr val="EDB3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89682" autoAdjust="0"/>
  </p:normalViewPr>
  <p:slideViewPr>
    <p:cSldViewPr snapToGrid="0">
      <p:cViewPr varScale="1">
        <p:scale>
          <a:sx n="96" d="100"/>
          <a:sy n="96"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F3224-541A-4DCE-9024-7B5E2ED0CEFE}" type="datetimeFigureOut">
              <a:rPr lang="nl-NL" smtClean="0"/>
              <a:t>2-10-2023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9D923-9601-470A-AAA9-471C6E90FB35}" type="slidenum">
              <a:rPr lang="nl-NL" smtClean="0"/>
              <a:t>‹nr.›</a:t>
            </a:fld>
            <a:endParaRPr lang="nl-NL"/>
          </a:p>
        </p:txBody>
      </p:sp>
    </p:spTree>
    <p:extLst>
      <p:ext uri="{BB962C8B-B14F-4D97-AF65-F5344CB8AC3E}">
        <p14:creationId xmlns:p14="http://schemas.microsoft.com/office/powerpoint/2010/main" val="1476828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jNhqMaT74XI&amp;t=1s&amp;ab_channel=MuseumparkArche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nderetijden.nl/aflevering/567/Botersmokke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bnnvara.nl/artikelen/hoe-leeft-oorlog-door-in-volgende-generaties"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exodus.nl/verhalen/ben-ik-verantwoordelijk-voor-mijn-vader"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Thea Beckman shortlist - Het </a:t>
            </a:r>
            <a:r>
              <a:rPr lang="nl-NL" dirty="0" err="1">
                <a:hlinkClick r:id="rId3"/>
              </a:rPr>
              <a:t>Pungelhuis</a:t>
            </a:r>
            <a:r>
              <a:rPr lang="nl-NL" dirty="0">
                <a:hlinkClick r:id="rId3"/>
              </a:rPr>
              <a:t> (Annet Huizing) - YouTube</a:t>
            </a:r>
            <a:endParaRPr lang="nl-NL" dirty="0"/>
          </a:p>
        </p:txBody>
      </p:sp>
      <p:sp>
        <p:nvSpPr>
          <p:cNvPr id="4" name="Tijdelijke aanduiding voor dianummer 3"/>
          <p:cNvSpPr>
            <a:spLocks noGrp="1"/>
          </p:cNvSpPr>
          <p:nvPr>
            <p:ph type="sldNum" sz="quarter" idx="5"/>
          </p:nvPr>
        </p:nvSpPr>
        <p:spPr/>
        <p:txBody>
          <a:bodyPr/>
          <a:lstStyle/>
          <a:p>
            <a:fld id="{EE29D923-9601-470A-AAA9-471C6E90FB35}" type="slidenum">
              <a:rPr lang="nl-NL" smtClean="0"/>
              <a:t>3</a:t>
            </a:fld>
            <a:endParaRPr lang="nl-NL"/>
          </a:p>
        </p:txBody>
      </p:sp>
    </p:spTree>
    <p:extLst>
      <p:ext uri="{BB962C8B-B14F-4D97-AF65-F5344CB8AC3E}">
        <p14:creationId xmlns:p14="http://schemas.microsoft.com/office/powerpoint/2010/main" val="833688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29D923-9601-470A-AAA9-471C6E90FB35}" type="slidenum">
              <a:rPr lang="nl-NL" smtClean="0"/>
              <a:t>13</a:t>
            </a:fld>
            <a:endParaRPr lang="nl-NL"/>
          </a:p>
        </p:txBody>
      </p:sp>
    </p:spTree>
    <p:extLst>
      <p:ext uri="{BB962C8B-B14F-4D97-AF65-F5344CB8AC3E}">
        <p14:creationId xmlns:p14="http://schemas.microsoft.com/office/powerpoint/2010/main" val="4000504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29D923-9601-470A-AAA9-471C6E90FB35}" type="slidenum">
              <a:rPr lang="nl-NL" smtClean="0"/>
              <a:t>14</a:t>
            </a:fld>
            <a:endParaRPr lang="nl-NL"/>
          </a:p>
        </p:txBody>
      </p:sp>
    </p:spTree>
    <p:extLst>
      <p:ext uri="{BB962C8B-B14F-4D97-AF65-F5344CB8AC3E}">
        <p14:creationId xmlns:p14="http://schemas.microsoft.com/office/powerpoint/2010/main" val="2122788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29D923-9601-470A-AAA9-471C6E90FB35}" type="slidenum">
              <a:rPr lang="nl-NL" smtClean="0"/>
              <a:t>16</a:t>
            </a:fld>
            <a:endParaRPr lang="nl-NL"/>
          </a:p>
        </p:txBody>
      </p:sp>
    </p:spTree>
    <p:extLst>
      <p:ext uri="{BB962C8B-B14F-4D97-AF65-F5344CB8AC3E}">
        <p14:creationId xmlns:p14="http://schemas.microsoft.com/office/powerpoint/2010/main" val="371280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29D923-9601-470A-AAA9-471C6E90FB35}" type="slidenum">
              <a:rPr lang="nl-NL" smtClean="0"/>
              <a:t>18</a:t>
            </a:fld>
            <a:endParaRPr lang="nl-NL"/>
          </a:p>
        </p:txBody>
      </p:sp>
    </p:spTree>
    <p:extLst>
      <p:ext uri="{BB962C8B-B14F-4D97-AF65-F5344CB8AC3E}">
        <p14:creationId xmlns:p14="http://schemas.microsoft.com/office/powerpoint/2010/main" val="3771476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29D923-9601-470A-AAA9-471C6E90FB35}" type="slidenum">
              <a:rPr lang="nl-NL" smtClean="0"/>
              <a:t>20</a:t>
            </a:fld>
            <a:endParaRPr lang="nl-NL"/>
          </a:p>
        </p:txBody>
      </p:sp>
    </p:spTree>
    <p:extLst>
      <p:ext uri="{BB962C8B-B14F-4D97-AF65-F5344CB8AC3E}">
        <p14:creationId xmlns:p14="http://schemas.microsoft.com/office/powerpoint/2010/main" val="2879343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29D923-9601-470A-AAA9-471C6E90FB35}" type="slidenum">
              <a:rPr lang="nl-NL" smtClean="0"/>
              <a:t>21</a:t>
            </a:fld>
            <a:endParaRPr lang="nl-NL"/>
          </a:p>
        </p:txBody>
      </p:sp>
    </p:spTree>
    <p:extLst>
      <p:ext uri="{BB962C8B-B14F-4D97-AF65-F5344CB8AC3E}">
        <p14:creationId xmlns:p14="http://schemas.microsoft.com/office/powerpoint/2010/main" val="3740074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29D923-9601-470A-AAA9-471C6E90FB35}" type="slidenum">
              <a:rPr lang="nl-NL" smtClean="0"/>
              <a:t>22</a:t>
            </a:fld>
            <a:endParaRPr lang="nl-NL"/>
          </a:p>
        </p:txBody>
      </p:sp>
    </p:spTree>
    <p:extLst>
      <p:ext uri="{BB962C8B-B14F-4D97-AF65-F5344CB8AC3E}">
        <p14:creationId xmlns:p14="http://schemas.microsoft.com/office/powerpoint/2010/main" val="2009726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Botersmokkel - Andere Tijden</a:t>
            </a:r>
            <a:endParaRPr lang="nl-NL" dirty="0"/>
          </a:p>
        </p:txBody>
      </p:sp>
      <p:sp>
        <p:nvSpPr>
          <p:cNvPr id="4" name="Tijdelijke aanduiding voor dianummer 3"/>
          <p:cNvSpPr>
            <a:spLocks noGrp="1"/>
          </p:cNvSpPr>
          <p:nvPr>
            <p:ph type="sldNum" sz="quarter" idx="5"/>
          </p:nvPr>
        </p:nvSpPr>
        <p:spPr/>
        <p:txBody>
          <a:bodyPr/>
          <a:lstStyle/>
          <a:p>
            <a:fld id="{EE29D923-9601-470A-AAA9-471C6E90FB35}" type="slidenum">
              <a:rPr lang="nl-NL" smtClean="0"/>
              <a:t>24</a:t>
            </a:fld>
            <a:endParaRPr lang="nl-NL"/>
          </a:p>
        </p:txBody>
      </p:sp>
    </p:spTree>
    <p:extLst>
      <p:ext uri="{BB962C8B-B14F-4D97-AF65-F5344CB8AC3E}">
        <p14:creationId xmlns:p14="http://schemas.microsoft.com/office/powerpoint/2010/main" val="689139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sng" strike="noStrike" dirty="0">
                <a:solidFill>
                  <a:srgbClr val="009999"/>
                </a:solidFill>
                <a:effectLst/>
                <a:latin typeface="Omnes"/>
                <a:hlinkClick r:id="rId3"/>
              </a:rPr>
              <a:t>https://www.bnnvara.nl/artikelen/hoe-leeft-oorlog-door-in-volgende-generaties</a:t>
            </a:r>
            <a:endParaRPr lang="nl-NL" sz="1200" b="0" i="0" u="sng" strike="noStrike" dirty="0">
              <a:solidFill>
                <a:srgbClr val="009999"/>
              </a:solidFill>
              <a:effectLst/>
              <a:latin typeface="Omnes"/>
            </a:endParaRPr>
          </a:p>
          <a:p>
            <a:r>
              <a:rPr lang="nl-NL" sz="1800" b="0" i="0" u="sng" strike="noStrike" dirty="0">
                <a:solidFill>
                  <a:srgbClr val="009999"/>
                </a:solidFill>
                <a:effectLst/>
                <a:latin typeface="Omnes"/>
                <a:hlinkClick r:id="rId3"/>
              </a:rPr>
              <a:t>https://www.bnnvara.nl/artikelen/hoe-leeft-oorlog-door-in-volgende-generaties</a:t>
            </a:r>
            <a:endParaRPr lang="nl-NL" sz="1200" b="0" i="0" u="sng" strike="noStrike" dirty="0">
              <a:solidFill>
                <a:srgbClr val="009999"/>
              </a:solidFill>
              <a:effectLst/>
              <a:latin typeface="Omnes"/>
            </a:endParaRPr>
          </a:p>
          <a:p>
            <a:r>
              <a:rPr lang="nl-NL" sz="1200" b="0" i="0" u="none" strike="noStrike" dirty="0">
                <a:solidFill>
                  <a:srgbClr val="000000"/>
                </a:solidFill>
                <a:effectLst/>
                <a:latin typeface="Omnes"/>
              </a:rPr>
              <a:t> </a:t>
            </a:r>
            <a:r>
              <a:rPr lang="nl-NL" sz="1200" b="0" i="0" u="sng" strike="noStrike" dirty="0">
                <a:solidFill>
                  <a:srgbClr val="009999"/>
                </a:solidFill>
                <a:effectLst/>
                <a:latin typeface="Omnes"/>
                <a:hlinkClick r:id="rId4"/>
              </a:rPr>
              <a:t>https://www.exodus.nl/verhalen/ben-ik-verantwoordelijk-voor-mijn-vader</a:t>
            </a:r>
            <a:endParaRPr lang="nl-NL" sz="1200" b="0" i="0" u="sng" strike="noStrike" dirty="0">
              <a:solidFill>
                <a:srgbClr val="009999"/>
              </a:solidFill>
              <a:effectLst/>
              <a:latin typeface="Omnes"/>
            </a:endParaRPr>
          </a:p>
          <a:p>
            <a:endParaRPr lang="nl-NL" dirty="0"/>
          </a:p>
        </p:txBody>
      </p:sp>
      <p:sp>
        <p:nvSpPr>
          <p:cNvPr id="4" name="Tijdelijke aanduiding voor dianummer 3"/>
          <p:cNvSpPr>
            <a:spLocks noGrp="1"/>
          </p:cNvSpPr>
          <p:nvPr>
            <p:ph type="sldNum" sz="quarter" idx="5"/>
          </p:nvPr>
        </p:nvSpPr>
        <p:spPr/>
        <p:txBody>
          <a:bodyPr/>
          <a:lstStyle/>
          <a:p>
            <a:fld id="{EE29D923-9601-470A-AAA9-471C6E90FB35}" type="slidenum">
              <a:rPr lang="nl-NL" smtClean="0"/>
              <a:t>29</a:t>
            </a:fld>
            <a:endParaRPr lang="nl-NL"/>
          </a:p>
        </p:txBody>
      </p:sp>
    </p:spTree>
    <p:extLst>
      <p:ext uri="{BB962C8B-B14F-4D97-AF65-F5344CB8AC3E}">
        <p14:creationId xmlns:p14="http://schemas.microsoft.com/office/powerpoint/2010/main" val="1144982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29D923-9601-470A-AAA9-471C6E90FB35}" type="slidenum">
              <a:rPr lang="nl-NL" smtClean="0"/>
              <a:t>30</a:t>
            </a:fld>
            <a:endParaRPr lang="nl-NL"/>
          </a:p>
        </p:txBody>
      </p:sp>
    </p:spTree>
    <p:extLst>
      <p:ext uri="{BB962C8B-B14F-4D97-AF65-F5344CB8AC3E}">
        <p14:creationId xmlns:p14="http://schemas.microsoft.com/office/powerpoint/2010/main" val="414271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29D923-9601-470A-AAA9-471C6E90FB35}" type="slidenum">
              <a:rPr lang="nl-NL" smtClean="0"/>
              <a:t>5</a:t>
            </a:fld>
            <a:endParaRPr lang="nl-NL"/>
          </a:p>
        </p:txBody>
      </p:sp>
    </p:spTree>
    <p:extLst>
      <p:ext uri="{BB962C8B-B14F-4D97-AF65-F5344CB8AC3E}">
        <p14:creationId xmlns:p14="http://schemas.microsoft.com/office/powerpoint/2010/main" val="119768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EE29D923-9601-470A-AAA9-471C6E90FB35}" type="slidenum">
              <a:rPr lang="nl-NL" smtClean="0"/>
              <a:t>6</a:t>
            </a:fld>
            <a:endParaRPr lang="nl-NL"/>
          </a:p>
        </p:txBody>
      </p:sp>
    </p:spTree>
    <p:extLst>
      <p:ext uri="{BB962C8B-B14F-4D97-AF65-F5344CB8AC3E}">
        <p14:creationId xmlns:p14="http://schemas.microsoft.com/office/powerpoint/2010/main" val="1542793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29D923-9601-470A-AAA9-471C6E90FB35}" type="slidenum">
              <a:rPr lang="nl-NL" smtClean="0"/>
              <a:t>7</a:t>
            </a:fld>
            <a:endParaRPr lang="nl-NL"/>
          </a:p>
        </p:txBody>
      </p:sp>
    </p:spTree>
    <p:extLst>
      <p:ext uri="{BB962C8B-B14F-4D97-AF65-F5344CB8AC3E}">
        <p14:creationId xmlns:p14="http://schemas.microsoft.com/office/powerpoint/2010/main" val="2405778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a:t>
            </a:r>
          </a:p>
        </p:txBody>
      </p:sp>
      <p:sp>
        <p:nvSpPr>
          <p:cNvPr id="4" name="Tijdelijke aanduiding voor dianummer 3"/>
          <p:cNvSpPr>
            <a:spLocks noGrp="1"/>
          </p:cNvSpPr>
          <p:nvPr>
            <p:ph type="sldNum" sz="quarter" idx="5"/>
          </p:nvPr>
        </p:nvSpPr>
        <p:spPr/>
        <p:txBody>
          <a:bodyPr/>
          <a:lstStyle/>
          <a:p>
            <a:fld id="{EE29D923-9601-470A-AAA9-471C6E90FB35}" type="slidenum">
              <a:rPr lang="nl-NL" smtClean="0"/>
              <a:t>8</a:t>
            </a:fld>
            <a:endParaRPr lang="nl-NL"/>
          </a:p>
        </p:txBody>
      </p:sp>
    </p:spTree>
    <p:extLst>
      <p:ext uri="{BB962C8B-B14F-4D97-AF65-F5344CB8AC3E}">
        <p14:creationId xmlns:p14="http://schemas.microsoft.com/office/powerpoint/2010/main" val="2538343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a:t>
            </a:r>
          </a:p>
        </p:txBody>
      </p:sp>
      <p:sp>
        <p:nvSpPr>
          <p:cNvPr id="4" name="Tijdelijke aanduiding voor dianummer 3"/>
          <p:cNvSpPr>
            <a:spLocks noGrp="1"/>
          </p:cNvSpPr>
          <p:nvPr>
            <p:ph type="sldNum" sz="quarter" idx="5"/>
          </p:nvPr>
        </p:nvSpPr>
        <p:spPr/>
        <p:txBody>
          <a:bodyPr/>
          <a:lstStyle/>
          <a:p>
            <a:fld id="{EE29D923-9601-470A-AAA9-471C6E90FB35}" type="slidenum">
              <a:rPr lang="nl-NL" smtClean="0"/>
              <a:t>9</a:t>
            </a:fld>
            <a:endParaRPr lang="nl-NL"/>
          </a:p>
        </p:txBody>
      </p:sp>
    </p:spTree>
    <p:extLst>
      <p:ext uri="{BB962C8B-B14F-4D97-AF65-F5344CB8AC3E}">
        <p14:creationId xmlns:p14="http://schemas.microsoft.com/office/powerpoint/2010/main" val="4086930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29D923-9601-470A-AAA9-471C6E90FB35}" type="slidenum">
              <a:rPr lang="nl-NL" smtClean="0"/>
              <a:t>10</a:t>
            </a:fld>
            <a:endParaRPr lang="nl-NL"/>
          </a:p>
        </p:txBody>
      </p:sp>
    </p:spTree>
    <p:extLst>
      <p:ext uri="{BB962C8B-B14F-4D97-AF65-F5344CB8AC3E}">
        <p14:creationId xmlns:p14="http://schemas.microsoft.com/office/powerpoint/2010/main" val="4036915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29D923-9601-470A-AAA9-471C6E90FB35}" type="slidenum">
              <a:rPr lang="nl-NL" smtClean="0"/>
              <a:t>11</a:t>
            </a:fld>
            <a:endParaRPr lang="nl-NL"/>
          </a:p>
        </p:txBody>
      </p:sp>
    </p:spTree>
    <p:extLst>
      <p:ext uri="{BB962C8B-B14F-4D97-AF65-F5344CB8AC3E}">
        <p14:creationId xmlns:p14="http://schemas.microsoft.com/office/powerpoint/2010/main" val="1466771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29D923-9601-470A-AAA9-471C6E90FB35}" type="slidenum">
              <a:rPr lang="nl-NL" smtClean="0"/>
              <a:t>12</a:t>
            </a:fld>
            <a:endParaRPr lang="nl-NL"/>
          </a:p>
        </p:txBody>
      </p:sp>
    </p:spTree>
    <p:extLst>
      <p:ext uri="{BB962C8B-B14F-4D97-AF65-F5344CB8AC3E}">
        <p14:creationId xmlns:p14="http://schemas.microsoft.com/office/powerpoint/2010/main" val="2419828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FDB422-0257-2BFD-03DD-196FF82D88B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1807A0F-1500-D6C3-3FED-984C7868B8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F164AFE-4655-B98E-271A-93277CB481EA}"/>
              </a:ext>
            </a:extLst>
          </p:cNvPr>
          <p:cNvSpPr>
            <a:spLocks noGrp="1"/>
          </p:cNvSpPr>
          <p:nvPr>
            <p:ph type="dt" sz="half" idx="10"/>
          </p:nvPr>
        </p:nvSpPr>
        <p:spPr/>
        <p:txBody>
          <a:bodyPr/>
          <a:lstStyle/>
          <a:p>
            <a:fld id="{96DFF08F-DC6B-4601-B491-B0F83F6DD2DA}" type="datetimeFigureOut">
              <a:rPr lang="en-US" smtClean="0"/>
              <a:pPr/>
              <a:t>10/2/2023</a:t>
            </a:fld>
            <a:endParaRPr lang="en-US" dirty="0"/>
          </a:p>
        </p:txBody>
      </p:sp>
      <p:sp>
        <p:nvSpPr>
          <p:cNvPr id="5" name="Tijdelijke aanduiding voor voettekst 4">
            <a:extLst>
              <a:ext uri="{FF2B5EF4-FFF2-40B4-BE49-F238E27FC236}">
                <a16:creationId xmlns:a16="http://schemas.microsoft.com/office/drawing/2014/main" id="{6CC467D1-C827-E443-4F48-954651B1DCDE}"/>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AD59A324-4837-5E8E-5225-D751C8A0D542}"/>
              </a:ext>
            </a:extLst>
          </p:cNvPr>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76834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4D7CBD-E848-F907-290A-8FDB668D45A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CA22D82-3487-7470-E262-35834E9B22A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26CEE2-E491-3D3F-0450-3DA16997E7F7}"/>
              </a:ext>
            </a:extLst>
          </p:cNvPr>
          <p:cNvSpPr>
            <a:spLocks noGrp="1"/>
          </p:cNvSpPr>
          <p:nvPr>
            <p:ph type="dt" sz="half" idx="10"/>
          </p:nvPr>
        </p:nvSpPr>
        <p:spPr/>
        <p:txBody>
          <a:bodyPr/>
          <a:lstStyle/>
          <a:p>
            <a:fld id="{96DFF08F-DC6B-4601-B491-B0F83F6DD2DA}" type="datetimeFigureOut">
              <a:rPr lang="en-US" smtClean="0"/>
              <a:pPr/>
              <a:t>10/2/2023</a:t>
            </a:fld>
            <a:endParaRPr lang="en-US" dirty="0"/>
          </a:p>
        </p:txBody>
      </p:sp>
      <p:sp>
        <p:nvSpPr>
          <p:cNvPr id="5" name="Tijdelijke aanduiding voor voettekst 4">
            <a:extLst>
              <a:ext uri="{FF2B5EF4-FFF2-40B4-BE49-F238E27FC236}">
                <a16:creationId xmlns:a16="http://schemas.microsoft.com/office/drawing/2014/main" id="{C7533CDF-0835-E74D-E195-237A76ACE62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DD876C22-13F2-20F2-DE87-D7C1D95A899E}"/>
              </a:ext>
            </a:extLst>
          </p:cNvPr>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26097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7F1617E-F7A1-BAF6-BBB2-930320E1E62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272F179-F623-1803-A860-3A1829B71D2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E49FC31-9ABD-1857-5AC0-D6765705C129}"/>
              </a:ext>
            </a:extLst>
          </p:cNvPr>
          <p:cNvSpPr>
            <a:spLocks noGrp="1"/>
          </p:cNvSpPr>
          <p:nvPr>
            <p:ph type="dt" sz="half" idx="10"/>
          </p:nvPr>
        </p:nvSpPr>
        <p:spPr/>
        <p:txBody>
          <a:bodyPr/>
          <a:lstStyle/>
          <a:p>
            <a:fld id="{96DFF08F-DC6B-4601-B491-B0F83F6DD2DA}" type="datetimeFigureOut">
              <a:rPr lang="en-US" smtClean="0"/>
              <a:pPr/>
              <a:t>10/2/2023</a:t>
            </a:fld>
            <a:endParaRPr lang="en-US" dirty="0"/>
          </a:p>
        </p:txBody>
      </p:sp>
      <p:sp>
        <p:nvSpPr>
          <p:cNvPr id="5" name="Tijdelijke aanduiding voor voettekst 4">
            <a:extLst>
              <a:ext uri="{FF2B5EF4-FFF2-40B4-BE49-F238E27FC236}">
                <a16:creationId xmlns:a16="http://schemas.microsoft.com/office/drawing/2014/main" id="{35FF10D8-CD33-84CF-883A-D77EFA28D7B5}"/>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448743D3-0E93-D4F5-BEE0-72E311BC4D5C}"/>
              </a:ext>
            </a:extLst>
          </p:cNvPr>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77104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DDD34-FDBE-5CFE-A5C9-A75AEF38ABE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10F3540-C261-27DB-8B35-2D54189696E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164BD12-7A59-1D60-3360-D2E09CFAD1BD}"/>
              </a:ext>
            </a:extLst>
          </p:cNvPr>
          <p:cNvSpPr>
            <a:spLocks noGrp="1"/>
          </p:cNvSpPr>
          <p:nvPr>
            <p:ph type="dt" sz="half" idx="10"/>
          </p:nvPr>
        </p:nvSpPr>
        <p:spPr/>
        <p:txBody>
          <a:bodyPr/>
          <a:lstStyle/>
          <a:p>
            <a:fld id="{96DFF08F-DC6B-4601-B491-B0F83F6DD2DA}" type="datetimeFigureOut">
              <a:rPr lang="en-US" smtClean="0"/>
              <a:pPr/>
              <a:t>10/2/2023</a:t>
            </a:fld>
            <a:endParaRPr lang="en-US" dirty="0"/>
          </a:p>
        </p:txBody>
      </p:sp>
      <p:sp>
        <p:nvSpPr>
          <p:cNvPr id="5" name="Tijdelijke aanduiding voor voettekst 4">
            <a:extLst>
              <a:ext uri="{FF2B5EF4-FFF2-40B4-BE49-F238E27FC236}">
                <a16:creationId xmlns:a16="http://schemas.microsoft.com/office/drawing/2014/main" id="{310F3560-5E3D-32B7-A89D-1634BAC3A1C8}"/>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BF0CD4D7-B1CE-7A5B-9E24-D9683DBF181D}"/>
              </a:ext>
            </a:extLst>
          </p:cNvPr>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81142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AFE96-37B4-4816-93FA-AE9D1433611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72E6910-108D-0969-2BB3-883DA2A223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EB079D8-17E7-8AB0-92C8-3F6AE27BEFE6}"/>
              </a:ext>
            </a:extLst>
          </p:cNvPr>
          <p:cNvSpPr>
            <a:spLocks noGrp="1"/>
          </p:cNvSpPr>
          <p:nvPr>
            <p:ph type="dt" sz="half" idx="10"/>
          </p:nvPr>
        </p:nvSpPr>
        <p:spPr/>
        <p:txBody>
          <a:bodyPr/>
          <a:lstStyle/>
          <a:p>
            <a:fld id="{96DFF08F-DC6B-4601-B491-B0F83F6DD2DA}" type="datetimeFigureOut">
              <a:rPr lang="en-US" smtClean="0"/>
              <a:pPr/>
              <a:t>10/2/2023</a:t>
            </a:fld>
            <a:endParaRPr lang="en-US" dirty="0"/>
          </a:p>
        </p:txBody>
      </p:sp>
      <p:sp>
        <p:nvSpPr>
          <p:cNvPr id="5" name="Tijdelijke aanduiding voor voettekst 4">
            <a:extLst>
              <a:ext uri="{FF2B5EF4-FFF2-40B4-BE49-F238E27FC236}">
                <a16:creationId xmlns:a16="http://schemas.microsoft.com/office/drawing/2014/main" id="{B0AFE002-EB14-F1BB-3716-5D9C33A7CF50}"/>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23A5B90D-085C-08BA-F976-CB95820AC1D1}"/>
              </a:ext>
            </a:extLst>
          </p:cNvPr>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90070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32A6C-AD68-6569-FDFF-5B1688670A8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D7BE9A6-700C-5EEC-805C-D58C7C07499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65397A4-8D00-F11D-3FAE-97B5246A86D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A61A75E-4149-2F0E-C7CE-A96B34BDE631}"/>
              </a:ext>
            </a:extLst>
          </p:cNvPr>
          <p:cNvSpPr>
            <a:spLocks noGrp="1"/>
          </p:cNvSpPr>
          <p:nvPr>
            <p:ph type="dt" sz="half" idx="10"/>
          </p:nvPr>
        </p:nvSpPr>
        <p:spPr/>
        <p:txBody>
          <a:bodyPr/>
          <a:lstStyle/>
          <a:p>
            <a:fld id="{96DFF08F-DC6B-4601-B491-B0F83F6DD2DA}" type="datetimeFigureOut">
              <a:rPr lang="en-US" smtClean="0"/>
              <a:pPr/>
              <a:t>10/2/2023</a:t>
            </a:fld>
            <a:endParaRPr lang="en-US" dirty="0"/>
          </a:p>
        </p:txBody>
      </p:sp>
      <p:sp>
        <p:nvSpPr>
          <p:cNvPr id="6" name="Tijdelijke aanduiding voor voettekst 5">
            <a:extLst>
              <a:ext uri="{FF2B5EF4-FFF2-40B4-BE49-F238E27FC236}">
                <a16:creationId xmlns:a16="http://schemas.microsoft.com/office/drawing/2014/main" id="{A4885992-E14F-96FB-18BC-1A6264FC7AC5}"/>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E0524393-D4B7-8101-385C-BFF62C49F1BF}"/>
              </a:ext>
            </a:extLst>
          </p:cNvPr>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857847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BC8C5-F149-7252-4324-5B401BFE494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466FD2E-48D9-2714-918F-EB34D8CFA4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F72F915-2EAB-3A32-1403-6E3687309D8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4903910-9B17-2C74-8E51-602C904B8F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7F5742A-CF59-D54B-AA2A-2B1D8177A7C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2248BE6-60F7-061C-8456-B1B2E593E24F}"/>
              </a:ext>
            </a:extLst>
          </p:cNvPr>
          <p:cNvSpPr>
            <a:spLocks noGrp="1"/>
          </p:cNvSpPr>
          <p:nvPr>
            <p:ph type="dt" sz="half" idx="10"/>
          </p:nvPr>
        </p:nvSpPr>
        <p:spPr/>
        <p:txBody>
          <a:bodyPr/>
          <a:lstStyle/>
          <a:p>
            <a:fld id="{96DFF08F-DC6B-4601-B491-B0F83F6DD2DA}" type="datetimeFigureOut">
              <a:rPr lang="en-US" smtClean="0"/>
              <a:pPr/>
              <a:t>10/2/2023</a:t>
            </a:fld>
            <a:endParaRPr lang="en-US" dirty="0"/>
          </a:p>
        </p:txBody>
      </p:sp>
      <p:sp>
        <p:nvSpPr>
          <p:cNvPr id="8" name="Tijdelijke aanduiding voor voettekst 7">
            <a:extLst>
              <a:ext uri="{FF2B5EF4-FFF2-40B4-BE49-F238E27FC236}">
                <a16:creationId xmlns:a16="http://schemas.microsoft.com/office/drawing/2014/main" id="{DE51C0AF-6116-B3EA-806D-EF284EFC3956}"/>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446B6B5C-BEE5-DF51-52A3-87712F699CD8}"/>
              </a:ext>
            </a:extLst>
          </p:cNvPr>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01938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A05062-0870-F4B3-83EC-AED408FF8AF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174ACE9-87B3-6B29-89AC-D632CDC40DD1}"/>
              </a:ext>
            </a:extLst>
          </p:cNvPr>
          <p:cNvSpPr>
            <a:spLocks noGrp="1"/>
          </p:cNvSpPr>
          <p:nvPr>
            <p:ph type="dt" sz="half" idx="10"/>
          </p:nvPr>
        </p:nvSpPr>
        <p:spPr/>
        <p:txBody>
          <a:bodyPr/>
          <a:lstStyle/>
          <a:p>
            <a:fld id="{96DFF08F-DC6B-4601-B491-B0F83F6DD2DA}" type="datetimeFigureOut">
              <a:rPr lang="en-US" smtClean="0"/>
              <a:pPr/>
              <a:t>10/2/2023</a:t>
            </a:fld>
            <a:endParaRPr lang="en-US" dirty="0"/>
          </a:p>
        </p:txBody>
      </p:sp>
      <p:sp>
        <p:nvSpPr>
          <p:cNvPr id="4" name="Tijdelijke aanduiding voor voettekst 3">
            <a:extLst>
              <a:ext uri="{FF2B5EF4-FFF2-40B4-BE49-F238E27FC236}">
                <a16:creationId xmlns:a16="http://schemas.microsoft.com/office/drawing/2014/main" id="{E72B125A-DDB1-24D8-F06B-D703D0D152D7}"/>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2D063868-03E7-9478-8132-0F09D2F310BD}"/>
              </a:ext>
            </a:extLst>
          </p:cNvPr>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59595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EB87C66-2730-9442-ADCA-645BA6326421}"/>
              </a:ext>
            </a:extLst>
          </p:cNvPr>
          <p:cNvSpPr>
            <a:spLocks noGrp="1"/>
          </p:cNvSpPr>
          <p:nvPr>
            <p:ph type="dt" sz="half" idx="10"/>
          </p:nvPr>
        </p:nvSpPr>
        <p:spPr/>
        <p:txBody>
          <a:bodyPr/>
          <a:lstStyle/>
          <a:p>
            <a:fld id="{96DFF08F-DC6B-4601-B491-B0F83F6DD2DA}" type="datetimeFigureOut">
              <a:rPr lang="en-US" smtClean="0"/>
              <a:pPr/>
              <a:t>10/2/2023</a:t>
            </a:fld>
            <a:endParaRPr lang="en-US" dirty="0"/>
          </a:p>
        </p:txBody>
      </p:sp>
      <p:sp>
        <p:nvSpPr>
          <p:cNvPr id="3" name="Tijdelijke aanduiding voor voettekst 2">
            <a:extLst>
              <a:ext uri="{FF2B5EF4-FFF2-40B4-BE49-F238E27FC236}">
                <a16:creationId xmlns:a16="http://schemas.microsoft.com/office/drawing/2014/main" id="{F55A4239-0689-13A4-D1D9-516B0721B8A2}"/>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E54A11D9-6A3C-66BC-E259-E47C16E3D291}"/>
              </a:ext>
            </a:extLst>
          </p:cNvPr>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411240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57E91-FDFF-3EBB-4BF4-8F75BCA69CB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8459982-49DD-F11F-E0AF-33289600C6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568D197-DF13-0559-9BCB-E3323164FB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BC5432D-933C-D4DE-5507-8D720750716C}"/>
              </a:ext>
            </a:extLst>
          </p:cNvPr>
          <p:cNvSpPr>
            <a:spLocks noGrp="1"/>
          </p:cNvSpPr>
          <p:nvPr>
            <p:ph type="dt" sz="half" idx="10"/>
          </p:nvPr>
        </p:nvSpPr>
        <p:spPr/>
        <p:txBody>
          <a:bodyPr/>
          <a:lstStyle/>
          <a:p>
            <a:fld id="{96DFF08F-DC6B-4601-B491-B0F83F6DD2DA}" type="datetimeFigureOut">
              <a:rPr lang="en-US" smtClean="0"/>
              <a:pPr/>
              <a:t>10/2/2023</a:t>
            </a:fld>
            <a:endParaRPr lang="en-US" dirty="0"/>
          </a:p>
        </p:txBody>
      </p:sp>
      <p:sp>
        <p:nvSpPr>
          <p:cNvPr id="6" name="Tijdelijke aanduiding voor voettekst 5">
            <a:extLst>
              <a:ext uri="{FF2B5EF4-FFF2-40B4-BE49-F238E27FC236}">
                <a16:creationId xmlns:a16="http://schemas.microsoft.com/office/drawing/2014/main" id="{D26E5562-A7BE-689F-5CF7-26C038F1B4FB}"/>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C9A79B4F-0AE0-EC69-9819-A35EAB420220}"/>
              </a:ext>
            </a:extLst>
          </p:cNvPr>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063849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8FD236-39BC-7ADC-FE4C-FFE2DDE50C4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F038FAC-0D4D-829B-A186-C801F56CC8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2984353-16BB-8545-454A-543C8A11BB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BA12C71-6940-07CB-3E10-F9B7E690DEEE}"/>
              </a:ext>
            </a:extLst>
          </p:cNvPr>
          <p:cNvSpPr>
            <a:spLocks noGrp="1"/>
          </p:cNvSpPr>
          <p:nvPr>
            <p:ph type="dt" sz="half" idx="10"/>
          </p:nvPr>
        </p:nvSpPr>
        <p:spPr/>
        <p:txBody>
          <a:bodyPr/>
          <a:lstStyle/>
          <a:p>
            <a:fld id="{96DFF08F-DC6B-4601-B491-B0F83F6DD2DA}" type="datetimeFigureOut">
              <a:rPr lang="en-US" smtClean="0"/>
              <a:pPr/>
              <a:t>10/2/2023</a:t>
            </a:fld>
            <a:endParaRPr lang="en-US" dirty="0"/>
          </a:p>
        </p:txBody>
      </p:sp>
      <p:sp>
        <p:nvSpPr>
          <p:cNvPr id="6" name="Tijdelijke aanduiding voor voettekst 5">
            <a:extLst>
              <a:ext uri="{FF2B5EF4-FFF2-40B4-BE49-F238E27FC236}">
                <a16:creationId xmlns:a16="http://schemas.microsoft.com/office/drawing/2014/main" id="{108F8731-3260-5E57-CB0C-F33A9824D129}"/>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0436D1CD-FF95-ADA4-FF2C-2317884DD65A}"/>
              </a:ext>
            </a:extLst>
          </p:cNvPr>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571674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24A5B3B-6449-30E7-2BDA-BA4E203AF8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F47FE91-BAFF-C533-A99D-ABA1721076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85587CB-3377-F9AA-E573-C41E3C1F61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10/2/2023</a:t>
            </a:fld>
            <a:endParaRPr lang="en-US" dirty="0"/>
          </a:p>
        </p:txBody>
      </p:sp>
      <p:sp>
        <p:nvSpPr>
          <p:cNvPr id="5" name="Tijdelijke aanduiding voor voettekst 4">
            <a:extLst>
              <a:ext uri="{FF2B5EF4-FFF2-40B4-BE49-F238E27FC236}">
                <a16:creationId xmlns:a16="http://schemas.microsoft.com/office/drawing/2014/main" id="{A733A983-EE61-6BBF-CA4A-3EABB663C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1C119A60-D642-5969-4CA9-79F8720145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21077684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anderetijden.nl/aflevering/567/Botersmokkel"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exodus.nl/verhalen/ben-ik-verantwoordelijk-voor-mijn-vader" TargetMode="External"/><Relationship Id="rId4" Type="http://schemas.openxmlformats.org/officeDocument/2006/relationships/hyperlink" Target="https://www.bnnvara.nl/artikelen/hoe-leeft-oorlog-door-in-volgende-generatie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jNhqMaT74XI?feature=oembed" TargetMode="External"/><Relationship Id="rId5" Type="http://schemas.openxmlformats.org/officeDocument/2006/relationships/image" Target="../media/image4.jpe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a:p>
        </p:txBody>
      </p:sp>
      <p:pic>
        <p:nvPicPr>
          <p:cNvPr id="5" name="Tijdelijke aanduiding voor inhoud 6">
            <a:extLst>
              <a:ext uri="{FF2B5EF4-FFF2-40B4-BE49-F238E27FC236}">
                <a16:creationId xmlns:a16="http://schemas.microsoft.com/office/drawing/2014/main" id="{B7930F18-2F7E-6A91-BDA8-7BF55BD1557E}"/>
              </a:ext>
            </a:extLst>
          </p:cNvPr>
          <p:cNvPicPr>
            <a:picLocks noGrp="1" noChangeAspect="1"/>
          </p:cNvPicPr>
          <p:nvPr>
            <p:ph idx="1"/>
          </p:nvPr>
        </p:nvPicPr>
        <p:blipFill>
          <a:blip r:embed="rId2"/>
          <a:stretch>
            <a:fillRect/>
          </a:stretch>
        </p:blipFill>
        <p:spPr>
          <a:xfrm>
            <a:off x="0" y="-232874"/>
            <a:ext cx="4213279" cy="2368976"/>
          </a:xfrm>
          <a:prstGeom prst="rect">
            <a:avLst/>
          </a:prstGeom>
        </p:spPr>
      </p:pic>
      <p:sp>
        <p:nvSpPr>
          <p:cNvPr id="6" name="Tekstvak 5">
            <a:extLst>
              <a:ext uri="{FF2B5EF4-FFF2-40B4-BE49-F238E27FC236}">
                <a16:creationId xmlns:a16="http://schemas.microsoft.com/office/drawing/2014/main" id="{B3CD8E3E-DC1C-A8A7-4F10-8130226B6672}"/>
              </a:ext>
            </a:extLst>
          </p:cNvPr>
          <p:cNvSpPr txBox="1"/>
          <p:nvPr/>
        </p:nvSpPr>
        <p:spPr>
          <a:xfrm>
            <a:off x="8487696" y="818706"/>
            <a:ext cx="3527660" cy="523220"/>
          </a:xfrm>
          <a:prstGeom prst="rect">
            <a:avLst/>
          </a:prstGeom>
          <a:noFill/>
        </p:spPr>
        <p:txBody>
          <a:bodyPr wrap="square" rtlCol="0">
            <a:spAutoFit/>
          </a:bodyPr>
          <a:lstStyle/>
          <a:p>
            <a:r>
              <a:rPr lang="nl-NL" sz="2800" i="1" dirty="0" err="1">
                <a:solidFill>
                  <a:schemeClr val="bg1"/>
                </a:solidFill>
              </a:rPr>
              <a:t>Één</a:t>
            </a:r>
            <a:r>
              <a:rPr lang="nl-NL" sz="2800" i="1" dirty="0">
                <a:solidFill>
                  <a:schemeClr val="bg1"/>
                </a:solidFill>
              </a:rPr>
              <a:t> boek, één klas</a:t>
            </a:r>
          </a:p>
        </p:txBody>
      </p:sp>
      <p:sp>
        <p:nvSpPr>
          <p:cNvPr id="8" name="Titel 1">
            <a:extLst>
              <a:ext uri="{FF2B5EF4-FFF2-40B4-BE49-F238E27FC236}">
                <a16:creationId xmlns:a16="http://schemas.microsoft.com/office/drawing/2014/main" id="{15CC4AEE-39D9-1A1E-B3FE-F12F56E7AEFA}"/>
              </a:ext>
            </a:extLst>
          </p:cNvPr>
          <p:cNvSpPr txBox="1">
            <a:spLocks/>
          </p:cNvSpPr>
          <p:nvPr/>
        </p:nvSpPr>
        <p:spPr>
          <a:xfrm>
            <a:off x="4213279" y="2666910"/>
            <a:ext cx="8832424" cy="2648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6600" b="1" dirty="0">
                <a:solidFill>
                  <a:srgbClr val="00405A"/>
                </a:solidFill>
                <a:latin typeface="+mn-lt"/>
              </a:rPr>
              <a:t>Het </a:t>
            </a:r>
            <a:r>
              <a:rPr lang="de-DE" sz="6600" b="1" dirty="0" err="1">
                <a:solidFill>
                  <a:srgbClr val="00405A"/>
                </a:solidFill>
                <a:latin typeface="+mn-lt"/>
              </a:rPr>
              <a:t>Pungelhuis</a:t>
            </a:r>
            <a:endParaRPr lang="de-DE" sz="6600" b="1" dirty="0">
              <a:solidFill>
                <a:srgbClr val="00405A"/>
              </a:solidFill>
              <a:latin typeface="+mn-lt"/>
            </a:endParaRPr>
          </a:p>
          <a:p>
            <a:r>
              <a:rPr lang="de-DE" sz="4800" dirty="0">
                <a:solidFill>
                  <a:srgbClr val="00405A"/>
                </a:solidFill>
                <a:latin typeface="+mn-lt"/>
              </a:rPr>
              <a:t>Annet </a:t>
            </a:r>
            <a:r>
              <a:rPr lang="de-DE" sz="4800" dirty="0" err="1">
                <a:solidFill>
                  <a:srgbClr val="00405A"/>
                </a:solidFill>
                <a:latin typeface="+mn-lt"/>
              </a:rPr>
              <a:t>Huizing</a:t>
            </a:r>
            <a:r>
              <a:rPr lang="de-DE" sz="4800" dirty="0">
                <a:solidFill>
                  <a:srgbClr val="00405A"/>
                </a:solidFill>
              </a:rPr>
              <a:t>​</a:t>
            </a:r>
          </a:p>
          <a:p>
            <a:r>
              <a:rPr lang="de-DE" dirty="0" err="1">
                <a:solidFill>
                  <a:srgbClr val="00405A"/>
                </a:solidFill>
              </a:rPr>
              <a:t>Presentatie</a:t>
            </a:r>
            <a:r>
              <a:rPr lang="de-DE" dirty="0">
                <a:solidFill>
                  <a:srgbClr val="00405A"/>
                </a:solidFill>
              </a:rPr>
              <a:t> </a:t>
            </a:r>
            <a:r>
              <a:rPr lang="de-DE" dirty="0" err="1">
                <a:solidFill>
                  <a:srgbClr val="00405A"/>
                </a:solidFill>
              </a:rPr>
              <a:t>bij</a:t>
            </a:r>
            <a:r>
              <a:rPr lang="de-DE" dirty="0">
                <a:solidFill>
                  <a:srgbClr val="00405A"/>
                </a:solidFill>
              </a:rPr>
              <a:t> de handleiding</a:t>
            </a:r>
          </a:p>
        </p:txBody>
      </p:sp>
      <p:pic>
        <p:nvPicPr>
          <p:cNvPr id="9" name="Afbeelding 8">
            <a:extLst>
              <a:ext uri="{FF2B5EF4-FFF2-40B4-BE49-F238E27FC236}">
                <a16:creationId xmlns:a16="http://schemas.microsoft.com/office/drawing/2014/main" id="{9BE9D920-3335-940A-13E2-E947B42465C5}"/>
              </a:ext>
            </a:extLst>
          </p:cNvPr>
          <p:cNvPicPr>
            <a:picLocks noChangeAspect="1"/>
          </p:cNvPicPr>
          <p:nvPr/>
        </p:nvPicPr>
        <p:blipFill rotWithShape="1">
          <a:blip r:embed="rId3"/>
          <a:srcRect l="13283" b="18196"/>
          <a:stretch/>
        </p:blipFill>
        <p:spPr>
          <a:xfrm>
            <a:off x="3960746" y="5846620"/>
            <a:ext cx="8231254" cy="932534"/>
          </a:xfrm>
          <a:prstGeom prst="rect">
            <a:avLst/>
          </a:prstGeom>
        </p:spPr>
      </p:pic>
      <p:sp>
        <p:nvSpPr>
          <p:cNvPr id="3" name="Rechthoek 2">
            <a:extLst>
              <a:ext uri="{FF2B5EF4-FFF2-40B4-BE49-F238E27FC236}">
                <a16:creationId xmlns:a16="http://schemas.microsoft.com/office/drawing/2014/main" id="{0918C065-131A-10EA-ECDC-E491065A6662}"/>
              </a:ext>
            </a:extLst>
          </p:cNvPr>
          <p:cNvSpPr/>
          <p:nvPr/>
        </p:nvSpPr>
        <p:spPr>
          <a:xfrm>
            <a:off x="0" y="0"/>
            <a:ext cx="12192000" cy="1935126"/>
          </a:xfrm>
          <a:prstGeom prst="rect">
            <a:avLst/>
          </a:prstGeom>
          <a:solidFill>
            <a:srgbClr val="4396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Tijdelijke aanduiding voor inhoud 6">
            <a:extLst>
              <a:ext uri="{FF2B5EF4-FFF2-40B4-BE49-F238E27FC236}">
                <a16:creationId xmlns:a16="http://schemas.microsoft.com/office/drawing/2014/main" id="{D2E6F665-BCC2-FE5B-0DF7-D6E0E5FD0A87}"/>
              </a:ext>
            </a:extLst>
          </p:cNvPr>
          <p:cNvPicPr>
            <a:picLocks noChangeAspect="1"/>
          </p:cNvPicPr>
          <p:nvPr/>
        </p:nvPicPr>
        <p:blipFill>
          <a:blip r:embed="rId2"/>
          <a:stretch>
            <a:fillRect/>
          </a:stretch>
        </p:blipFill>
        <p:spPr>
          <a:xfrm>
            <a:off x="0" y="-232874"/>
            <a:ext cx="4213279" cy="2368976"/>
          </a:xfrm>
          <a:prstGeom prst="rect">
            <a:avLst/>
          </a:prstGeom>
        </p:spPr>
      </p:pic>
      <p:sp>
        <p:nvSpPr>
          <p:cNvPr id="11" name="Tekstvak 10">
            <a:extLst>
              <a:ext uri="{FF2B5EF4-FFF2-40B4-BE49-F238E27FC236}">
                <a16:creationId xmlns:a16="http://schemas.microsoft.com/office/drawing/2014/main" id="{8F902259-B2E2-09D0-EE77-19629F3985E4}"/>
              </a:ext>
            </a:extLst>
          </p:cNvPr>
          <p:cNvSpPr txBox="1"/>
          <p:nvPr/>
        </p:nvSpPr>
        <p:spPr>
          <a:xfrm>
            <a:off x="8487696" y="818706"/>
            <a:ext cx="3527660" cy="523220"/>
          </a:xfrm>
          <a:prstGeom prst="rect">
            <a:avLst/>
          </a:prstGeom>
          <a:noFill/>
        </p:spPr>
        <p:txBody>
          <a:bodyPr wrap="square" rtlCol="0">
            <a:spAutoFit/>
          </a:bodyPr>
          <a:lstStyle/>
          <a:p>
            <a:r>
              <a:rPr lang="nl-NL" sz="2800" i="1" dirty="0" err="1">
                <a:solidFill>
                  <a:schemeClr val="bg1"/>
                </a:solidFill>
              </a:rPr>
              <a:t>Één</a:t>
            </a:r>
            <a:r>
              <a:rPr lang="nl-NL" sz="2800" i="1" dirty="0">
                <a:solidFill>
                  <a:schemeClr val="bg1"/>
                </a:solidFill>
              </a:rPr>
              <a:t> boek, één klas</a:t>
            </a:r>
          </a:p>
        </p:txBody>
      </p:sp>
      <p:pic>
        <p:nvPicPr>
          <p:cNvPr id="12" name="Afbeelding 11" descr="Afbeelding met tekst, poster, grafische vormgeving, kunst&#10;&#10;Automatisch gegenereerde beschrijving">
            <a:extLst>
              <a:ext uri="{FF2B5EF4-FFF2-40B4-BE49-F238E27FC236}">
                <a16:creationId xmlns:a16="http://schemas.microsoft.com/office/drawing/2014/main" id="{17288949-11AF-D688-5FD3-91C7A39FFF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92" y="1770201"/>
            <a:ext cx="3910654" cy="5531684"/>
          </a:xfrm>
          <a:prstGeom prst="rect">
            <a:avLst/>
          </a:prstGeom>
        </p:spPr>
      </p:pic>
    </p:spTree>
    <p:extLst>
      <p:ext uri="{BB962C8B-B14F-4D97-AF65-F5344CB8AC3E}">
        <p14:creationId xmlns:p14="http://schemas.microsoft.com/office/powerpoint/2010/main" val="4150397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dirty="0"/>
          </a:p>
        </p:txBody>
      </p:sp>
      <p:sp>
        <p:nvSpPr>
          <p:cNvPr id="7" name="Tekstvak 6">
            <a:extLst>
              <a:ext uri="{FF2B5EF4-FFF2-40B4-BE49-F238E27FC236}">
                <a16:creationId xmlns:a16="http://schemas.microsoft.com/office/drawing/2014/main" id="{174B8F9C-DECE-9819-91F7-50A2CE962273}"/>
              </a:ext>
            </a:extLst>
          </p:cNvPr>
          <p:cNvSpPr txBox="1"/>
          <p:nvPr/>
        </p:nvSpPr>
        <p:spPr>
          <a:xfrm>
            <a:off x="630865" y="3181289"/>
            <a:ext cx="11344528" cy="2352952"/>
          </a:xfrm>
          <a:prstGeom prst="rect">
            <a:avLst/>
          </a:prstGeom>
          <a:noFill/>
        </p:spPr>
        <p:txBody>
          <a:bodyPr wrap="square">
            <a:spAutoFit/>
          </a:bodyPr>
          <a:lstStyle/>
          <a:p>
            <a:pPr algn="l" rtl="0" fontAlgn="base">
              <a:lnSpc>
                <a:spcPct val="150000"/>
              </a:lnSpc>
            </a:pPr>
            <a:r>
              <a:rPr lang="nl-NL" sz="2000" i="0" u="none" strike="noStrike" dirty="0">
                <a:solidFill>
                  <a:srgbClr val="000000"/>
                </a:solidFill>
                <a:effectLst/>
              </a:rPr>
              <a:t>Probeer je in te leven in:</a:t>
            </a:r>
          </a:p>
          <a:p>
            <a:pPr marL="342900" indent="-342900" algn="l" rtl="0" fontAlgn="base">
              <a:lnSpc>
                <a:spcPct val="150000"/>
              </a:lnSpc>
              <a:buFont typeface="Arial" panose="020B0604020202020204" pitchFamily="34" charset="0"/>
              <a:buChar char="•"/>
            </a:pPr>
            <a:r>
              <a:rPr lang="nl-NL" sz="2000" b="1" i="0" u="none" strike="noStrike" dirty="0">
                <a:solidFill>
                  <a:srgbClr val="000000"/>
                </a:solidFill>
                <a:effectLst/>
              </a:rPr>
              <a:t>Vader Piet</a:t>
            </a:r>
            <a:r>
              <a:rPr lang="nl-NL" sz="2000" b="0" i="0" u="none" strike="noStrike" dirty="0">
                <a:solidFill>
                  <a:srgbClr val="000000"/>
                </a:solidFill>
                <a:effectLst/>
              </a:rPr>
              <a:t> heeft al die tijd gedaan alsof zijn vader niet meer bestond.</a:t>
            </a:r>
            <a:r>
              <a:rPr lang="nl-NL" sz="2000" b="0" i="0" dirty="0">
                <a:solidFill>
                  <a:srgbClr val="000000"/>
                </a:solidFill>
                <a:effectLst/>
              </a:rPr>
              <a:t>​</a:t>
            </a:r>
          </a:p>
          <a:p>
            <a:pPr marL="342900" indent="-342900" algn="l" rtl="0" fontAlgn="base">
              <a:lnSpc>
                <a:spcPct val="150000"/>
              </a:lnSpc>
              <a:buFont typeface="Arial" panose="020B0604020202020204" pitchFamily="34" charset="0"/>
              <a:buChar char="•"/>
            </a:pPr>
            <a:r>
              <a:rPr lang="nl-NL" sz="2000" b="1" i="0" u="none" strike="noStrike" dirty="0">
                <a:solidFill>
                  <a:srgbClr val="000000"/>
                </a:solidFill>
                <a:effectLst/>
              </a:rPr>
              <a:t>Ole </a:t>
            </a:r>
            <a:r>
              <a:rPr lang="nl-NL" sz="2000" b="0" i="0" u="none" strike="noStrike" dirty="0">
                <a:solidFill>
                  <a:srgbClr val="000000"/>
                </a:solidFill>
                <a:effectLst/>
              </a:rPr>
              <a:t>is kwaad op zijn vader dat hij heeft gelogen over zijn opa.</a:t>
            </a:r>
            <a:r>
              <a:rPr lang="nl-NL" sz="2000" b="0" i="0" dirty="0">
                <a:solidFill>
                  <a:srgbClr val="000000"/>
                </a:solidFill>
                <a:effectLst/>
              </a:rPr>
              <a:t>​</a:t>
            </a:r>
          </a:p>
          <a:p>
            <a:pPr marL="342900" indent="-342900" fontAlgn="base">
              <a:lnSpc>
                <a:spcPct val="150000"/>
              </a:lnSpc>
              <a:buFont typeface="Arial" panose="020B0604020202020204" pitchFamily="34" charset="0"/>
              <a:buChar char="•"/>
            </a:pPr>
            <a:r>
              <a:rPr lang="nl-NL" sz="2000" b="1" dirty="0">
                <a:solidFill>
                  <a:srgbClr val="000000"/>
                </a:solidFill>
              </a:rPr>
              <a:t>Sjef </a:t>
            </a:r>
            <a:r>
              <a:rPr lang="nl-NL" sz="2000" dirty="0">
                <a:solidFill>
                  <a:srgbClr val="000000"/>
                </a:solidFill>
              </a:rPr>
              <a:t>zit voor de snackbar. Als Ole langskomt spuugt en rochelt hij op straat, net voor de voeten van Ole.  ​</a:t>
            </a:r>
            <a:endParaRPr lang="nl-NL" sz="2000" b="0" i="0" dirty="0">
              <a:solidFill>
                <a:srgbClr val="000000"/>
              </a:solidFill>
              <a:effectLst/>
            </a:endParaRPr>
          </a:p>
          <a:p>
            <a:pPr marL="342900" indent="-342900" fontAlgn="base">
              <a:lnSpc>
                <a:spcPct val="150000"/>
              </a:lnSpc>
              <a:buFont typeface="Arial" panose="020B0604020202020204" pitchFamily="34" charset="0"/>
              <a:buChar char="•"/>
            </a:pPr>
            <a:r>
              <a:rPr lang="nl-NL" sz="2000" b="1" i="0" u="none" strike="noStrike" dirty="0">
                <a:solidFill>
                  <a:srgbClr val="000000"/>
                </a:solidFill>
                <a:effectLst/>
              </a:rPr>
              <a:t>Moeder </a:t>
            </a:r>
            <a:r>
              <a:rPr lang="nl-NL" sz="2000" b="0" i="0" u="none" strike="noStrike" dirty="0">
                <a:solidFill>
                  <a:srgbClr val="000000"/>
                </a:solidFill>
                <a:effectLst/>
              </a:rPr>
              <a:t>gaat reizen naar Tibet en zegt “af en toe moet ik tot mezelf komen”.</a:t>
            </a:r>
            <a:r>
              <a:rPr lang="nl-NL" sz="2000" b="0" i="0" dirty="0">
                <a:solidFill>
                  <a:srgbClr val="000000"/>
                </a:solidFill>
                <a:effectLst/>
              </a:rPr>
              <a:t>​</a:t>
            </a:r>
          </a:p>
        </p:txBody>
      </p:sp>
      <p:grpSp>
        <p:nvGrpSpPr>
          <p:cNvPr id="13" name="Groep 12">
            <a:extLst>
              <a:ext uri="{FF2B5EF4-FFF2-40B4-BE49-F238E27FC236}">
                <a16:creationId xmlns:a16="http://schemas.microsoft.com/office/drawing/2014/main" id="{E97730F1-1B7E-4767-5408-5FC3BCE28376}"/>
              </a:ext>
            </a:extLst>
          </p:cNvPr>
          <p:cNvGrpSpPr/>
          <p:nvPr/>
        </p:nvGrpSpPr>
        <p:grpSpPr>
          <a:xfrm>
            <a:off x="0" y="-207798"/>
            <a:ext cx="12192000" cy="2352397"/>
            <a:chOff x="0" y="-207798"/>
            <a:chExt cx="12192000" cy="2352397"/>
          </a:xfrm>
        </p:grpSpPr>
        <p:sp>
          <p:nvSpPr>
            <p:cNvPr id="14" name="Rechthoek 13">
              <a:extLst>
                <a:ext uri="{FF2B5EF4-FFF2-40B4-BE49-F238E27FC236}">
                  <a16:creationId xmlns:a16="http://schemas.microsoft.com/office/drawing/2014/main" id="{B43E8DD7-96D2-ABA9-911F-0E2A0054C358}"/>
                </a:ext>
              </a:extLst>
            </p:cNvPr>
            <p:cNvSpPr/>
            <p:nvPr/>
          </p:nvSpPr>
          <p:spPr>
            <a:xfrm>
              <a:off x="0" y="1"/>
              <a:ext cx="12192000" cy="1936800"/>
            </a:xfrm>
            <a:prstGeom prst="rect">
              <a:avLst/>
            </a:prstGeom>
            <a:solidFill>
              <a:srgbClr val="FFC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Tekstvak 14">
              <a:extLst>
                <a:ext uri="{FF2B5EF4-FFF2-40B4-BE49-F238E27FC236}">
                  <a16:creationId xmlns:a16="http://schemas.microsoft.com/office/drawing/2014/main" id="{8E8C2390-EFAE-5D75-E77D-2BE6951F8C87}"/>
                </a:ext>
              </a:extLst>
            </p:cNvPr>
            <p:cNvSpPr txBox="1"/>
            <p:nvPr/>
          </p:nvSpPr>
          <p:spPr>
            <a:xfrm>
              <a:off x="8487696" y="818706"/>
              <a:ext cx="3487697" cy="510323"/>
            </a:xfrm>
            <a:prstGeom prst="rect">
              <a:avLst/>
            </a:prstGeom>
            <a:noFill/>
          </p:spPr>
          <p:txBody>
            <a:bodyPr wrap="square" rtlCol="0">
              <a:spAutoFit/>
            </a:bodyPr>
            <a:lstStyle/>
            <a:p>
              <a:r>
                <a:rPr lang="nl-NL" sz="2800" i="1" dirty="0" err="1"/>
                <a:t>Één</a:t>
              </a:r>
              <a:r>
                <a:rPr lang="nl-NL" sz="2800" i="1" dirty="0"/>
                <a:t> boek, één klas</a:t>
              </a:r>
            </a:p>
          </p:txBody>
        </p:sp>
        <p:pic>
          <p:nvPicPr>
            <p:cNvPr id="16" name="Afbeelding 15">
              <a:extLst>
                <a:ext uri="{FF2B5EF4-FFF2-40B4-BE49-F238E27FC236}">
                  <a16:creationId xmlns:a16="http://schemas.microsoft.com/office/drawing/2014/main" id="{8073585F-DE7E-5EC9-A5F1-16A97270EDD0}"/>
                </a:ext>
              </a:extLst>
            </p:cNvPr>
            <p:cNvPicPr>
              <a:picLocks noChangeAspect="1"/>
            </p:cNvPicPr>
            <p:nvPr/>
          </p:nvPicPr>
          <p:blipFill>
            <a:blip r:embed="rId3"/>
            <a:stretch>
              <a:fillRect/>
            </a:stretch>
          </p:blipFill>
          <p:spPr>
            <a:xfrm>
              <a:off x="0" y="-207798"/>
              <a:ext cx="4240933" cy="2352397"/>
            </a:xfrm>
            <a:prstGeom prst="rect">
              <a:avLst/>
            </a:prstGeom>
          </p:spPr>
        </p:pic>
      </p:grpSp>
      <p:sp>
        <p:nvSpPr>
          <p:cNvPr id="17" name="Tekstvak 16">
            <a:extLst>
              <a:ext uri="{FF2B5EF4-FFF2-40B4-BE49-F238E27FC236}">
                <a16:creationId xmlns:a16="http://schemas.microsoft.com/office/drawing/2014/main" id="{67BF373C-AD21-ACA6-474F-FEC8EF579FF1}"/>
              </a:ext>
            </a:extLst>
          </p:cNvPr>
          <p:cNvSpPr txBox="1"/>
          <p:nvPr/>
        </p:nvSpPr>
        <p:spPr>
          <a:xfrm>
            <a:off x="630865" y="2244237"/>
            <a:ext cx="10020300" cy="707886"/>
          </a:xfrm>
          <a:prstGeom prst="rect">
            <a:avLst/>
          </a:prstGeom>
          <a:noFill/>
        </p:spPr>
        <p:txBody>
          <a:bodyPr wrap="square" rtlCol="0">
            <a:spAutoFit/>
          </a:bodyPr>
          <a:lstStyle/>
          <a:p>
            <a:r>
              <a:rPr lang="nl-NL" sz="4000" b="1" dirty="0"/>
              <a:t>Opdracht 1: Empathie</a:t>
            </a:r>
          </a:p>
        </p:txBody>
      </p:sp>
    </p:spTree>
    <p:extLst>
      <p:ext uri="{BB962C8B-B14F-4D97-AF65-F5344CB8AC3E}">
        <p14:creationId xmlns:p14="http://schemas.microsoft.com/office/powerpoint/2010/main" val="1753107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dirty="0"/>
          </a:p>
        </p:txBody>
      </p:sp>
      <p:sp>
        <p:nvSpPr>
          <p:cNvPr id="7" name="Tekstvak 6">
            <a:extLst>
              <a:ext uri="{FF2B5EF4-FFF2-40B4-BE49-F238E27FC236}">
                <a16:creationId xmlns:a16="http://schemas.microsoft.com/office/drawing/2014/main" id="{174B8F9C-DECE-9819-91F7-50A2CE962273}"/>
              </a:ext>
            </a:extLst>
          </p:cNvPr>
          <p:cNvSpPr txBox="1"/>
          <p:nvPr/>
        </p:nvSpPr>
        <p:spPr>
          <a:xfrm>
            <a:off x="630865" y="2999832"/>
            <a:ext cx="11344528" cy="2168286"/>
          </a:xfrm>
          <a:prstGeom prst="rect">
            <a:avLst/>
          </a:prstGeom>
          <a:noFill/>
        </p:spPr>
        <p:txBody>
          <a:bodyPr wrap="square">
            <a:spAutoFit/>
          </a:bodyPr>
          <a:lstStyle/>
          <a:p>
            <a:pPr algn="l" rtl="0" fontAlgn="base"/>
            <a:r>
              <a:rPr lang="nl-NL" sz="1800" b="0" i="0" dirty="0">
                <a:solidFill>
                  <a:srgbClr val="000000"/>
                </a:solidFill>
                <a:effectLst/>
                <a:latin typeface="Omnes"/>
              </a:rPr>
              <a:t>​</a:t>
            </a:r>
            <a:endParaRPr lang="nl-NL" sz="2800" b="0" i="0" dirty="0">
              <a:solidFill>
                <a:srgbClr val="000000"/>
              </a:solidFill>
              <a:effectLst/>
              <a:latin typeface="Arial" panose="020B0604020202020204" pitchFamily="34" charset="0"/>
            </a:endParaRPr>
          </a:p>
          <a:p>
            <a:pPr marL="342900" indent="-342900" algn="l" rtl="0" fontAlgn="base">
              <a:lnSpc>
                <a:spcPct val="150000"/>
              </a:lnSpc>
              <a:buFont typeface="Arial" panose="020B0604020202020204" pitchFamily="34" charset="0"/>
              <a:buChar char="•"/>
            </a:pPr>
            <a:r>
              <a:rPr lang="nl-NL" sz="2000" b="0" i="0" u="none" strike="noStrike" dirty="0">
                <a:solidFill>
                  <a:srgbClr val="000000"/>
                </a:solidFill>
                <a:effectLst/>
              </a:rPr>
              <a:t>Waar schaamt Piet zich voor?</a:t>
            </a:r>
            <a:r>
              <a:rPr lang="en-US" sz="2000" b="0" i="0" dirty="0">
                <a:solidFill>
                  <a:srgbClr val="000000"/>
                </a:solidFill>
                <a:effectLst/>
              </a:rPr>
              <a:t>​</a:t>
            </a:r>
          </a:p>
          <a:p>
            <a:pPr marL="342900" indent="-342900" algn="l" rtl="0" fontAlgn="base">
              <a:lnSpc>
                <a:spcPct val="150000"/>
              </a:lnSpc>
              <a:buFont typeface="Arial" panose="020B0604020202020204" pitchFamily="34" charset="0"/>
              <a:buChar char="•"/>
            </a:pPr>
            <a:r>
              <a:rPr lang="nl-NL" sz="2000" b="0" i="0" u="none" strike="noStrike" dirty="0">
                <a:solidFill>
                  <a:srgbClr val="000000"/>
                </a:solidFill>
                <a:effectLst/>
              </a:rPr>
              <a:t>Waar is Piet boos om?</a:t>
            </a:r>
            <a:r>
              <a:rPr lang="en-US" sz="2000" b="0" i="0" dirty="0">
                <a:solidFill>
                  <a:srgbClr val="000000"/>
                </a:solidFill>
                <a:effectLst/>
              </a:rPr>
              <a:t>​</a:t>
            </a:r>
          </a:p>
          <a:p>
            <a:pPr marL="342900" indent="-342900" algn="l" rtl="0" fontAlgn="base">
              <a:lnSpc>
                <a:spcPct val="150000"/>
              </a:lnSpc>
              <a:buFont typeface="Arial" panose="020B0604020202020204" pitchFamily="34" charset="0"/>
              <a:buChar char="•"/>
            </a:pPr>
            <a:r>
              <a:rPr lang="nl-NL" sz="2000" b="0" i="0" u="none" strike="noStrike" dirty="0">
                <a:solidFill>
                  <a:srgbClr val="000000"/>
                </a:solidFill>
                <a:effectLst/>
              </a:rPr>
              <a:t>Wat denk je dat het met Piet doet dat hij zijn hele leven een geheim heeft?</a:t>
            </a:r>
            <a:r>
              <a:rPr lang="en-US" sz="2000" b="0" i="0" dirty="0">
                <a:solidFill>
                  <a:srgbClr val="000000"/>
                </a:solidFill>
                <a:effectLst/>
              </a:rPr>
              <a:t>​</a:t>
            </a:r>
          </a:p>
          <a:p>
            <a:pPr marL="342900" indent="-342900" algn="l" rtl="0" fontAlgn="base">
              <a:lnSpc>
                <a:spcPct val="150000"/>
              </a:lnSpc>
              <a:buFont typeface="Arial" panose="020B0604020202020204" pitchFamily="34" charset="0"/>
              <a:buChar char="•"/>
            </a:pPr>
            <a:r>
              <a:rPr lang="nl-NL" sz="2000" b="0" i="0" u="none" strike="noStrike" dirty="0">
                <a:solidFill>
                  <a:srgbClr val="000000"/>
                </a:solidFill>
                <a:effectLst/>
              </a:rPr>
              <a:t>Helpt het Piet te praten over het verleden, denk je?</a:t>
            </a:r>
            <a:r>
              <a:rPr lang="en-US" sz="2000" b="0" i="0" dirty="0">
                <a:solidFill>
                  <a:srgbClr val="000000"/>
                </a:solidFill>
                <a:effectLst/>
              </a:rPr>
              <a:t>​</a:t>
            </a:r>
          </a:p>
        </p:txBody>
      </p:sp>
      <p:sp>
        <p:nvSpPr>
          <p:cNvPr id="3" name="Tekstvak 2">
            <a:extLst>
              <a:ext uri="{FF2B5EF4-FFF2-40B4-BE49-F238E27FC236}">
                <a16:creationId xmlns:a16="http://schemas.microsoft.com/office/drawing/2014/main" id="{F813A220-8457-6B47-6E53-8CF70A7AB7B5}"/>
              </a:ext>
            </a:extLst>
          </p:cNvPr>
          <p:cNvSpPr txBox="1"/>
          <p:nvPr/>
        </p:nvSpPr>
        <p:spPr>
          <a:xfrm>
            <a:off x="630865" y="2411848"/>
            <a:ext cx="10020300" cy="769441"/>
          </a:xfrm>
          <a:prstGeom prst="rect">
            <a:avLst/>
          </a:prstGeom>
          <a:noFill/>
        </p:spPr>
        <p:txBody>
          <a:bodyPr wrap="square" rtlCol="0">
            <a:spAutoFit/>
          </a:bodyPr>
          <a:lstStyle/>
          <a:p>
            <a:r>
              <a:rPr lang="nl-NL" sz="4000" b="1" dirty="0"/>
              <a:t>Opdracht</a:t>
            </a:r>
            <a:r>
              <a:rPr lang="nl-NL" sz="4400" b="1" dirty="0"/>
              <a:t> 2a</a:t>
            </a:r>
          </a:p>
        </p:txBody>
      </p:sp>
      <p:grpSp>
        <p:nvGrpSpPr>
          <p:cNvPr id="13" name="Groep 12">
            <a:extLst>
              <a:ext uri="{FF2B5EF4-FFF2-40B4-BE49-F238E27FC236}">
                <a16:creationId xmlns:a16="http://schemas.microsoft.com/office/drawing/2014/main" id="{4E7F8470-BF94-B5D7-FC5F-5CD46BF37A54}"/>
              </a:ext>
            </a:extLst>
          </p:cNvPr>
          <p:cNvGrpSpPr/>
          <p:nvPr/>
        </p:nvGrpSpPr>
        <p:grpSpPr>
          <a:xfrm>
            <a:off x="0" y="-207798"/>
            <a:ext cx="12192000" cy="2352397"/>
            <a:chOff x="0" y="-207798"/>
            <a:chExt cx="12192000" cy="2352397"/>
          </a:xfrm>
        </p:grpSpPr>
        <p:sp>
          <p:nvSpPr>
            <p:cNvPr id="14" name="Rechthoek 13">
              <a:extLst>
                <a:ext uri="{FF2B5EF4-FFF2-40B4-BE49-F238E27FC236}">
                  <a16:creationId xmlns:a16="http://schemas.microsoft.com/office/drawing/2014/main" id="{9E522344-3141-DF1E-0513-43451D3F4B97}"/>
                </a:ext>
              </a:extLst>
            </p:cNvPr>
            <p:cNvSpPr/>
            <p:nvPr/>
          </p:nvSpPr>
          <p:spPr>
            <a:xfrm>
              <a:off x="0" y="1"/>
              <a:ext cx="12192000" cy="1936800"/>
            </a:xfrm>
            <a:prstGeom prst="rect">
              <a:avLst/>
            </a:prstGeom>
            <a:solidFill>
              <a:srgbClr val="FFC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Tekstvak 14">
              <a:extLst>
                <a:ext uri="{FF2B5EF4-FFF2-40B4-BE49-F238E27FC236}">
                  <a16:creationId xmlns:a16="http://schemas.microsoft.com/office/drawing/2014/main" id="{AC8113FE-F992-9C5A-44FE-C25A61BDAD3E}"/>
                </a:ext>
              </a:extLst>
            </p:cNvPr>
            <p:cNvSpPr txBox="1"/>
            <p:nvPr/>
          </p:nvSpPr>
          <p:spPr>
            <a:xfrm>
              <a:off x="8487696" y="818706"/>
              <a:ext cx="3487697" cy="510323"/>
            </a:xfrm>
            <a:prstGeom prst="rect">
              <a:avLst/>
            </a:prstGeom>
            <a:noFill/>
          </p:spPr>
          <p:txBody>
            <a:bodyPr wrap="square" rtlCol="0">
              <a:spAutoFit/>
            </a:bodyPr>
            <a:lstStyle/>
            <a:p>
              <a:r>
                <a:rPr lang="nl-NL" sz="2800" i="1" dirty="0" err="1"/>
                <a:t>Één</a:t>
              </a:r>
              <a:r>
                <a:rPr lang="nl-NL" sz="2800" i="1" dirty="0"/>
                <a:t> boek, één klas</a:t>
              </a:r>
            </a:p>
          </p:txBody>
        </p:sp>
        <p:pic>
          <p:nvPicPr>
            <p:cNvPr id="16" name="Afbeelding 15">
              <a:extLst>
                <a:ext uri="{FF2B5EF4-FFF2-40B4-BE49-F238E27FC236}">
                  <a16:creationId xmlns:a16="http://schemas.microsoft.com/office/drawing/2014/main" id="{360BCE7B-395D-51CC-12E6-44E1706442A8}"/>
                </a:ext>
              </a:extLst>
            </p:cNvPr>
            <p:cNvPicPr>
              <a:picLocks noChangeAspect="1"/>
            </p:cNvPicPr>
            <p:nvPr/>
          </p:nvPicPr>
          <p:blipFill>
            <a:blip r:embed="rId3"/>
            <a:stretch>
              <a:fillRect/>
            </a:stretch>
          </p:blipFill>
          <p:spPr>
            <a:xfrm>
              <a:off x="0" y="-207798"/>
              <a:ext cx="4240933" cy="2352397"/>
            </a:xfrm>
            <a:prstGeom prst="rect">
              <a:avLst/>
            </a:prstGeom>
          </p:spPr>
        </p:pic>
      </p:grpSp>
    </p:spTree>
    <p:extLst>
      <p:ext uri="{BB962C8B-B14F-4D97-AF65-F5344CB8AC3E}">
        <p14:creationId xmlns:p14="http://schemas.microsoft.com/office/powerpoint/2010/main" val="146171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dirty="0"/>
          </a:p>
        </p:txBody>
      </p:sp>
      <p:sp>
        <p:nvSpPr>
          <p:cNvPr id="4" name="Rechthoek 3">
            <a:extLst>
              <a:ext uri="{FF2B5EF4-FFF2-40B4-BE49-F238E27FC236}">
                <a16:creationId xmlns:a16="http://schemas.microsoft.com/office/drawing/2014/main" id="{32727330-DD65-EFCB-6596-C2F410FE6040}"/>
              </a:ext>
            </a:extLst>
          </p:cNvPr>
          <p:cNvSpPr/>
          <p:nvPr/>
        </p:nvSpPr>
        <p:spPr>
          <a:xfrm>
            <a:off x="0" y="0"/>
            <a:ext cx="12192000" cy="6857999"/>
          </a:xfrm>
          <a:prstGeom prst="rect">
            <a:avLst/>
          </a:prstGeom>
          <a:solidFill>
            <a:srgbClr val="FFC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ekstvak 6">
            <a:extLst>
              <a:ext uri="{FF2B5EF4-FFF2-40B4-BE49-F238E27FC236}">
                <a16:creationId xmlns:a16="http://schemas.microsoft.com/office/drawing/2014/main" id="{174B8F9C-DECE-9819-91F7-50A2CE962273}"/>
              </a:ext>
            </a:extLst>
          </p:cNvPr>
          <p:cNvSpPr txBox="1"/>
          <p:nvPr/>
        </p:nvSpPr>
        <p:spPr>
          <a:xfrm>
            <a:off x="630865" y="3181289"/>
            <a:ext cx="10930270" cy="461665"/>
          </a:xfrm>
          <a:prstGeom prst="rect">
            <a:avLst/>
          </a:prstGeom>
          <a:noFill/>
        </p:spPr>
        <p:txBody>
          <a:bodyPr wrap="square">
            <a:spAutoFit/>
          </a:bodyPr>
          <a:lstStyle/>
          <a:p>
            <a:pPr algn="l" rtl="0" fontAlgn="base"/>
            <a:r>
              <a:rPr lang="nl-NL" sz="2400" b="0" i="0" dirty="0">
                <a:solidFill>
                  <a:srgbClr val="000000"/>
                </a:solidFill>
                <a:effectLst/>
                <a:latin typeface="Omnes"/>
              </a:rPr>
              <a:t>​</a:t>
            </a:r>
            <a:endParaRPr lang="en-US" sz="3600" b="0" i="0" dirty="0">
              <a:solidFill>
                <a:srgbClr val="000000"/>
              </a:solidFill>
              <a:effectLst/>
              <a:latin typeface="Arial" panose="020B0604020202020204" pitchFamily="34" charset="0"/>
            </a:endParaRPr>
          </a:p>
        </p:txBody>
      </p:sp>
      <p:sp>
        <p:nvSpPr>
          <p:cNvPr id="3" name="Tekstvak 2">
            <a:extLst>
              <a:ext uri="{FF2B5EF4-FFF2-40B4-BE49-F238E27FC236}">
                <a16:creationId xmlns:a16="http://schemas.microsoft.com/office/drawing/2014/main" id="{F813A220-8457-6B47-6E53-8CF70A7AB7B5}"/>
              </a:ext>
            </a:extLst>
          </p:cNvPr>
          <p:cNvSpPr txBox="1"/>
          <p:nvPr/>
        </p:nvSpPr>
        <p:spPr>
          <a:xfrm>
            <a:off x="838200" y="3865482"/>
            <a:ext cx="10020300" cy="769441"/>
          </a:xfrm>
          <a:prstGeom prst="rect">
            <a:avLst/>
          </a:prstGeom>
          <a:noFill/>
        </p:spPr>
        <p:txBody>
          <a:bodyPr wrap="square" rtlCol="0">
            <a:spAutoFit/>
          </a:bodyPr>
          <a:lstStyle/>
          <a:p>
            <a:r>
              <a:rPr lang="nl-NL" sz="4400" b="1" dirty="0"/>
              <a:t>Opdracht 2b</a:t>
            </a:r>
          </a:p>
        </p:txBody>
      </p:sp>
      <p:pic>
        <p:nvPicPr>
          <p:cNvPr id="9" name="Graphic 8" descr="Open boek">
            <a:extLst>
              <a:ext uri="{FF2B5EF4-FFF2-40B4-BE49-F238E27FC236}">
                <a16:creationId xmlns:a16="http://schemas.microsoft.com/office/drawing/2014/main" id="{5DC22F98-D9BA-3EC5-CC85-F2310E835C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99400" y="2609771"/>
            <a:ext cx="3454400" cy="3454400"/>
          </a:xfrm>
          <a:prstGeom prst="rect">
            <a:avLst/>
          </a:prstGeom>
        </p:spPr>
      </p:pic>
      <p:grpSp>
        <p:nvGrpSpPr>
          <p:cNvPr id="15" name="Groep 14">
            <a:extLst>
              <a:ext uri="{FF2B5EF4-FFF2-40B4-BE49-F238E27FC236}">
                <a16:creationId xmlns:a16="http://schemas.microsoft.com/office/drawing/2014/main" id="{0758F69A-B03A-18A7-1832-57A0720B60AC}"/>
              </a:ext>
            </a:extLst>
          </p:cNvPr>
          <p:cNvGrpSpPr/>
          <p:nvPr/>
        </p:nvGrpSpPr>
        <p:grpSpPr>
          <a:xfrm>
            <a:off x="0" y="-207798"/>
            <a:ext cx="12192000" cy="2352397"/>
            <a:chOff x="0" y="-207798"/>
            <a:chExt cx="12192000" cy="2352397"/>
          </a:xfrm>
        </p:grpSpPr>
        <p:sp>
          <p:nvSpPr>
            <p:cNvPr id="16" name="Rechthoek 15">
              <a:extLst>
                <a:ext uri="{FF2B5EF4-FFF2-40B4-BE49-F238E27FC236}">
                  <a16:creationId xmlns:a16="http://schemas.microsoft.com/office/drawing/2014/main" id="{9C4E50C4-711A-5274-70CC-C1C04D6A1FA4}"/>
                </a:ext>
              </a:extLst>
            </p:cNvPr>
            <p:cNvSpPr/>
            <p:nvPr/>
          </p:nvSpPr>
          <p:spPr>
            <a:xfrm>
              <a:off x="0" y="1"/>
              <a:ext cx="12192000" cy="1936800"/>
            </a:xfrm>
            <a:prstGeom prst="rect">
              <a:avLst/>
            </a:prstGeom>
            <a:solidFill>
              <a:srgbClr val="FFC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Tekstvak 16">
              <a:extLst>
                <a:ext uri="{FF2B5EF4-FFF2-40B4-BE49-F238E27FC236}">
                  <a16:creationId xmlns:a16="http://schemas.microsoft.com/office/drawing/2014/main" id="{5438E4FF-C8F1-227A-8F6D-989F79021C4B}"/>
                </a:ext>
              </a:extLst>
            </p:cNvPr>
            <p:cNvSpPr txBox="1"/>
            <p:nvPr/>
          </p:nvSpPr>
          <p:spPr>
            <a:xfrm>
              <a:off x="8487696" y="818706"/>
              <a:ext cx="3487697" cy="510323"/>
            </a:xfrm>
            <a:prstGeom prst="rect">
              <a:avLst/>
            </a:prstGeom>
            <a:noFill/>
          </p:spPr>
          <p:txBody>
            <a:bodyPr wrap="square" rtlCol="0">
              <a:spAutoFit/>
            </a:bodyPr>
            <a:lstStyle/>
            <a:p>
              <a:r>
                <a:rPr lang="nl-NL" sz="2800" i="1" dirty="0" err="1"/>
                <a:t>Één</a:t>
              </a:r>
              <a:r>
                <a:rPr lang="nl-NL" sz="2800" i="1" dirty="0"/>
                <a:t> boek, één klas</a:t>
              </a:r>
            </a:p>
          </p:txBody>
        </p:sp>
        <p:pic>
          <p:nvPicPr>
            <p:cNvPr id="18" name="Afbeelding 17">
              <a:extLst>
                <a:ext uri="{FF2B5EF4-FFF2-40B4-BE49-F238E27FC236}">
                  <a16:creationId xmlns:a16="http://schemas.microsoft.com/office/drawing/2014/main" id="{C29298AC-FB0C-BA20-CBF0-7CED812822D5}"/>
                </a:ext>
              </a:extLst>
            </p:cNvPr>
            <p:cNvPicPr>
              <a:picLocks noChangeAspect="1"/>
            </p:cNvPicPr>
            <p:nvPr/>
          </p:nvPicPr>
          <p:blipFill>
            <a:blip r:embed="rId5"/>
            <a:stretch>
              <a:fillRect/>
            </a:stretch>
          </p:blipFill>
          <p:spPr>
            <a:xfrm>
              <a:off x="0" y="-207798"/>
              <a:ext cx="4240933" cy="2352397"/>
            </a:xfrm>
            <a:prstGeom prst="rect">
              <a:avLst/>
            </a:prstGeom>
          </p:spPr>
        </p:pic>
      </p:grpSp>
    </p:spTree>
    <p:extLst>
      <p:ext uri="{BB962C8B-B14F-4D97-AF65-F5344CB8AC3E}">
        <p14:creationId xmlns:p14="http://schemas.microsoft.com/office/powerpoint/2010/main" val="4119977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dirty="0"/>
          </a:p>
        </p:txBody>
      </p:sp>
      <p:sp>
        <p:nvSpPr>
          <p:cNvPr id="7" name="Tekstvak 6">
            <a:extLst>
              <a:ext uri="{FF2B5EF4-FFF2-40B4-BE49-F238E27FC236}">
                <a16:creationId xmlns:a16="http://schemas.microsoft.com/office/drawing/2014/main" id="{174B8F9C-DECE-9819-91F7-50A2CE962273}"/>
              </a:ext>
            </a:extLst>
          </p:cNvPr>
          <p:cNvSpPr txBox="1"/>
          <p:nvPr/>
        </p:nvSpPr>
        <p:spPr>
          <a:xfrm>
            <a:off x="698959" y="2775067"/>
            <a:ext cx="10930270" cy="3830279"/>
          </a:xfrm>
          <a:prstGeom prst="rect">
            <a:avLst/>
          </a:prstGeom>
          <a:noFill/>
        </p:spPr>
        <p:txBody>
          <a:bodyPr wrap="square">
            <a:spAutoFit/>
          </a:bodyPr>
          <a:lstStyle/>
          <a:p>
            <a:pPr algn="l" rtl="0" fontAlgn="base">
              <a:lnSpc>
                <a:spcPct val="150000"/>
              </a:lnSpc>
            </a:pPr>
            <a:r>
              <a:rPr lang="nl-NL" sz="2400" b="0" i="0" dirty="0">
                <a:solidFill>
                  <a:srgbClr val="000000"/>
                </a:solidFill>
                <a:effectLst/>
                <a:latin typeface="Omnes"/>
              </a:rPr>
              <a:t>​</a:t>
            </a:r>
            <a:r>
              <a:rPr lang="nl-NL"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Bespreek in tweetallen:</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342900" indent="-342900" algn="l" rtl="0" fontAlgn="base">
              <a:lnSpc>
                <a:spcPct val="150000"/>
              </a:lnSpc>
              <a:buFont typeface="Arial" panose="020B0604020202020204" pitchFamily="34" charset="0"/>
              <a:buChar char="•"/>
            </a:pPr>
            <a:r>
              <a:rPr lang="nl-NL"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vindt Ole ervan dat zijn vader zwijgt?</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342900" indent="-342900" algn="l" rtl="0" fontAlgn="base">
              <a:lnSpc>
                <a:spcPct val="150000"/>
              </a:lnSpc>
              <a:buFont typeface="Arial" panose="020B0604020202020204" pitchFamily="34" charset="0"/>
              <a:buChar char="•"/>
            </a:pPr>
            <a:r>
              <a:rPr lang="nl-NL"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doet het denk je met Ole dat zijn vader later wél de waarheid vertelt?</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lnSpc>
                <a:spcPct val="150000"/>
              </a:lnSpc>
            </a:pPr>
            <a:endPar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lnSpc>
                <a:spcPct val="150000"/>
              </a:lnSpc>
            </a:pPr>
            <a:r>
              <a:rPr lang="nl-NL"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jij?</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342900" indent="-342900" algn="l" rtl="0" fontAlgn="base">
              <a:lnSpc>
                <a:spcPct val="150000"/>
              </a:lnSpc>
              <a:buFont typeface="Arial" panose="020B0604020202020204" pitchFamily="34" charset="0"/>
              <a:buChar char="•"/>
            </a:pPr>
            <a:r>
              <a:rPr lang="nl-NL"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vind jij er van dat Piet niet wilde praten over zijn vader, dus de opa van Ole?</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342900" indent="-342900" algn="l" rtl="0" fontAlgn="base">
              <a:lnSpc>
                <a:spcPct val="150000"/>
              </a:lnSpc>
              <a:buFont typeface="Arial" panose="020B0604020202020204" pitchFamily="34" charset="0"/>
              <a:buChar char="•"/>
            </a:pPr>
            <a:r>
              <a:rPr lang="nl-NL"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Begrijp je dat Piet zijn geheimen heeft verborgen voor zijn zoon? Waarom wel? Waarom niet?</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342900" indent="-342900" algn="l" rtl="0" fontAlgn="base">
              <a:lnSpc>
                <a:spcPct val="150000"/>
              </a:lnSpc>
              <a:buFont typeface="Arial" panose="020B0604020202020204" pitchFamily="34" charset="0"/>
              <a:buChar char="•"/>
            </a:pPr>
            <a:r>
              <a:rPr lang="nl-NL"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Ben je tijdens het lezen van mening veranderd over Piet?</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p:txBody>
      </p:sp>
      <p:sp>
        <p:nvSpPr>
          <p:cNvPr id="3" name="Tekstvak 2">
            <a:extLst>
              <a:ext uri="{FF2B5EF4-FFF2-40B4-BE49-F238E27FC236}">
                <a16:creationId xmlns:a16="http://schemas.microsoft.com/office/drawing/2014/main" id="{F813A220-8457-6B47-6E53-8CF70A7AB7B5}"/>
              </a:ext>
            </a:extLst>
          </p:cNvPr>
          <p:cNvSpPr txBox="1"/>
          <p:nvPr/>
        </p:nvSpPr>
        <p:spPr>
          <a:xfrm>
            <a:off x="698959" y="2094542"/>
            <a:ext cx="10020300" cy="707886"/>
          </a:xfrm>
          <a:prstGeom prst="rect">
            <a:avLst/>
          </a:prstGeom>
          <a:noFill/>
        </p:spPr>
        <p:txBody>
          <a:bodyPr wrap="square" rtlCol="0">
            <a:spAutoFit/>
          </a:bodyPr>
          <a:lstStyle/>
          <a:p>
            <a:r>
              <a:rPr lang="nl-NL" sz="4000" b="1" dirty="0"/>
              <a:t>Opdracht 2b</a:t>
            </a:r>
          </a:p>
        </p:txBody>
      </p:sp>
      <p:grpSp>
        <p:nvGrpSpPr>
          <p:cNvPr id="8" name="Groep 7">
            <a:extLst>
              <a:ext uri="{FF2B5EF4-FFF2-40B4-BE49-F238E27FC236}">
                <a16:creationId xmlns:a16="http://schemas.microsoft.com/office/drawing/2014/main" id="{033EEB83-0EF6-2FED-017B-321AF9A607ED}"/>
              </a:ext>
            </a:extLst>
          </p:cNvPr>
          <p:cNvGrpSpPr/>
          <p:nvPr/>
        </p:nvGrpSpPr>
        <p:grpSpPr>
          <a:xfrm>
            <a:off x="0" y="-207798"/>
            <a:ext cx="12192000" cy="2352397"/>
            <a:chOff x="0" y="-207798"/>
            <a:chExt cx="12192000" cy="2352397"/>
          </a:xfrm>
        </p:grpSpPr>
        <p:sp>
          <p:nvSpPr>
            <p:cNvPr id="9" name="Rechthoek 8">
              <a:extLst>
                <a:ext uri="{FF2B5EF4-FFF2-40B4-BE49-F238E27FC236}">
                  <a16:creationId xmlns:a16="http://schemas.microsoft.com/office/drawing/2014/main" id="{72F26286-E683-CB7F-5600-A7A9471CE22D}"/>
                </a:ext>
              </a:extLst>
            </p:cNvPr>
            <p:cNvSpPr/>
            <p:nvPr/>
          </p:nvSpPr>
          <p:spPr>
            <a:xfrm>
              <a:off x="0" y="1"/>
              <a:ext cx="12192000" cy="1936800"/>
            </a:xfrm>
            <a:prstGeom prst="rect">
              <a:avLst/>
            </a:prstGeom>
            <a:solidFill>
              <a:srgbClr val="FFC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ekstvak 9">
              <a:extLst>
                <a:ext uri="{FF2B5EF4-FFF2-40B4-BE49-F238E27FC236}">
                  <a16:creationId xmlns:a16="http://schemas.microsoft.com/office/drawing/2014/main" id="{4EF53D3A-2CDD-4BC3-F463-FD8F5AD864E3}"/>
                </a:ext>
              </a:extLst>
            </p:cNvPr>
            <p:cNvSpPr txBox="1"/>
            <p:nvPr/>
          </p:nvSpPr>
          <p:spPr>
            <a:xfrm>
              <a:off x="8487696" y="818706"/>
              <a:ext cx="3487697" cy="510323"/>
            </a:xfrm>
            <a:prstGeom prst="rect">
              <a:avLst/>
            </a:prstGeom>
            <a:noFill/>
          </p:spPr>
          <p:txBody>
            <a:bodyPr wrap="square" rtlCol="0">
              <a:spAutoFit/>
            </a:bodyPr>
            <a:lstStyle/>
            <a:p>
              <a:r>
                <a:rPr lang="nl-NL" sz="2800" i="1" dirty="0" err="1"/>
                <a:t>Één</a:t>
              </a:r>
              <a:r>
                <a:rPr lang="nl-NL" sz="2800" i="1" dirty="0"/>
                <a:t> boek, één klas</a:t>
              </a:r>
            </a:p>
          </p:txBody>
        </p:sp>
        <p:pic>
          <p:nvPicPr>
            <p:cNvPr id="11" name="Afbeelding 10">
              <a:extLst>
                <a:ext uri="{FF2B5EF4-FFF2-40B4-BE49-F238E27FC236}">
                  <a16:creationId xmlns:a16="http://schemas.microsoft.com/office/drawing/2014/main" id="{AA7C3115-E28B-ED77-24CB-60C09DE72DAC}"/>
                </a:ext>
              </a:extLst>
            </p:cNvPr>
            <p:cNvPicPr>
              <a:picLocks noChangeAspect="1"/>
            </p:cNvPicPr>
            <p:nvPr/>
          </p:nvPicPr>
          <p:blipFill>
            <a:blip r:embed="rId3"/>
            <a:stretch>
              <a:fillRect/>
            </a:stretch>
          </p:blipFill>
          <p:spPr>
            <a:xfrm>
              <a:off x="0" y="-207798"/>
              <a:ext cx="4240933" cy="2352397"/>
            </a:xfrm>
            <a:prstGeom prst="rect">
              <a:avLst/>
            </a:prstGeom>
          </p:spPr>
        </p:pic>
      </p:grpSp>
    </p:spTree>
    <p:extLst>
      <p:ext uri="{BB962C8B-B14F-4D97-AF65-F5344CB8AC3E}">
        <p14:creationId xmlns:p14="http://schemas.microsoft.com/office/powerpoint/2010/main" val="2140438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dirty="0"/>
          </a:p>
        </p:txBody>
      </p:sp>
      <p:sp>
        <p:nvSpPr>
          <p:cNvPr id="3" name="Tekstvak 2">
            <a:extLst>
              <a:ext uri="{FF2B5EF4-FFF2-40B4-BE49-F238E27FC236}">
                <a16:creationId xmlns:a16="http://schemas.microsoft.com/office/drawing/2014/main" id="{F813A220-8457-6B47-6E53-8CF70A7AB7B5}"/>
              </a:ext>
            </a:extLst>
          </p:cNvPr>
          <p:cNvSpPr txBox="1"/>
          <p:nvPr/>
        </p:nvSpPr>
        <p:spPr>
          <a:xfrm>
            <a:off x="630865" y="3763979"/>
            <a:ext cx="4145202" cy="1446550"/>
          </a:xfrm>
          <a:prstGeom prst="rect">
            <a:avLst/>
          </a:prstGeom>
          <a:noFill/>
        </p:spPr>
        <p:txBody>
          <a:bodyPr wrap="square" rtlCol="0">
            <a:spAutoFit/>
          </a:bodyPr>
          <a:lstStyle/>
          <a:p>
            <a:r>
              <a:rPr lang="nl-NL" sz="4400" b="1" dirty="0"/>
              <a:t>Opdracht 2c: </a:t>
            </a:r>
            <a:r>
              <a:rPr lang="nl-NL" sz="4400" b="1" i="0" dirty="0">
                <a:solidFill>
                  <a:srgbClr val="000000"/>
                </a:solidFill>
                <a:effectLst/>
                <a:latin typeface="Omnes"/>
              </a:rPr>
              <a:t>Eens of oneens?</a:t>
            </a:r>
            <a:endParaRPr lang="en-US" sz="6000" b="1" i="0" dirty="0">
              <a:solidFill>
                <a:srgbClr val="000000"/>
              </a:solidFill>
              <a:effectLst/>
              <a:latin typeface="Arial" panose="020B0604020202020204" pitchFamily="34" charset="0"/>
            </a:endParaRPr>
          </a:p>
        </p:txBody>
      </p:sp>
      <p:pic>
        <p:nvPicPr>
          <p:cNvPr id="6146" name="Picture 2">
            <a:extLst>
              <a:ext uri="{FF2B5EF4-FFF2-40B4-BE49-F238E27FC236}">
                <a16:creationId xmlns:a16="http://schemas.microsoft.com/office/drawing/2014/main" id="{C6964394-8A61-D02D-6B1F-77FAF9929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527" y="2796567"/>
            <a:ext cx="2409825" cy="33813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653F716C-E373-799E-207C-2D6EB8EFF7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1785" y="2796568"/>
            <a:ext cx="2419350" cy="3381375"/>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ep 20">
            <a:extLst>
              <a:ext uri="{FF2B5EF4-FFF2-40B4-BE49-F238E27FC236}">
                <a16:creationId xmlns:a16="http://schemas.microsoft.com/office/drawing/2014/main" id="{01914028-AC20-7482-269F-5D33777B800E}"/>
              </a:ext>
            </a:extLst>
          </p:cNvPr>
          <p:cNvGrpSpPr/>
          <p:nvPr/>
        </p:nvGrpSpPr>
        <p:grpSpPr>
          <a:xfrm>
            <a:off x="0" y="-207798"/>
            <a:ext cx="12192000" cy="2352397"/>
            <a:chOff x="0" y="-207798"/>
            <a:chExt cx="12192000" cy="2352397"/>
          </a:xfrm>
        </p:grpSpPr>
        <p:sp>
          <p:nvSpPr>
            <p:cNvPr id="22" name="Rechthoek 21">
              <a:extLst>
                <a:ext uri="{FF2B5EF4-FFF2-40B4-BE49-F238E27FC236}">
                  <a16:creationId xmlns:a16="http://schemas.microsoft.com/office/drawing/2014/main" id="{D74F6E4F-7055-FAF2-484F-4E4D441A75AE}"/>
                </a:ext>
              </a:extLst>
            </p:cNvPr>
            <p:cNvSpPr/>
            <p:nvPr/>
          </p:nvSpPr>
          <p:spPr>
            <a:xfrm>
              <a:off x="0" y="1"/>
              <a:ext cx="12192000" cy="1936800"/>
            </a:xfrm>
            <a:prstGeom prst="rect">
              <a:avLst/>
            </a:prstGeom>
            <a:solidFill>
              <a:srgbClr val="FFC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Tekstvak 22">
              <a:extLst>
                <a:ext uri="{FF2B5EF4-FFF2-40B4-BE49-F238E27FC236}">
                  <a16:creationId xmlns:a16="http://schemas.microsoft.com/office/drawing/2014/main" id="{B956C76C-18BB-37A5-75DD-8CF4E22A40AF}"/>
                </a:ext>
              </a:extLst>
            </p:cNvPr>
            <p:cNvSpPr txBox="1"/>
            <p:nvPr/>
          </p:nvSpPr>
          <p:spPr>
            <a:xfrm>
              <a:off x="8487696" y="818706"/>
              <a:ext cx="3487697" cy="510323"/>
            </a:xfrm>
            <a:prstGeom prst="rect">
              <a:avLst/>
            </a:prstGeom>
            <a:noFill/>
          </p:spPr>
          <p:txBody>
            <a:bodyPr wrap="square" rtlCol="0">
              <a:spAutoFit/>
            </a:bodyPr>
            <a:lstStyle/>
            <a:p>
              <a:r>
                <a:rPr lang="nl-NL" sz="2800" i="1" dirty="0" err="1"/>
                <a:t>Één</a:t>
              </a:r>
              <a:r>
                <a:rPr lang="nl-NL" sz="2800" i="1" dirty="0"/>
                <a:t> boek, één klas</a:t>
              </a:r>
            </a:p>
          </p:txBody>
        </p:sp>
        <p:pic>
          <p:nvPicPr>
            <p:cNvPr id="24" name="Afbeelding 23">
              <a:extLst>
                <a:ext uri="{FF2B5EF4-FFF2-40B4-BE49-F238E27FC236}">
                  <a16:creationId xmlns:a16="http://schemas.microsoft.com/office/drawing/2014/main" id="{E490CD75-36A2-E17E-2773-4873D0FA8558}"/>
                </a:ext>
              </a:extLst>
            </p:cNvPr>
            <p:cNvPicPr>
              <a:picLocks noChangeAspect="1"/>
            </p:cNvPicPr>
            <p:nvPr/>
          </p:nvPicPr>
          <p:blipFill>
            <a:blip r:embed="rId5"/>
            <a:stretch>
              <a:fillRect/>
            </a:stretch>
          </p:blipFill>
          <p:spPr>
            <a:xfrm>
              <a:off x="0" y="-207798"/>
              <a:ext cx="4240933" cy="2352397"/>
            </a:xfrm>
            <a:prstGeom prst="rect">
              <a:avLst/>
            </a:prstGeom>
          </p:spPr>
        </p:pic>
      </p:grpSp>
    </p:spTree>
    <p:extLst>
      <p:ext uri="{BB962C8B-B14F-4D97-AF65-F5344CB8AC3E}">
        <p14:creationId xmlns:p14="http://schemas.microsoft.com/office/powerpoint/2010/main" val="2419147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a:p>
        </p:txBody>
      </p:sp>
      <p:sp>
        <p:nvSpPr>
          <p:cNvPr id="4" name="Rechthoek 3">
            <a:extLst>
              <a:ext uri="{FF2B5EF4-FFF2-40B4-BE49-F238E27FC236}">
                <a16:creationId xmlns:a16="http://schemas.microsoft.com/office/drawing/2014/main" id="{32727330-DD65-EFCB-6596-C2F410FE6040}"/>
              </a:ext>
            </a:extLst>
          </p:cNvPr>
          <p:cNvSpPr/>
          <p:nvPr/>
        </p:nvSpPr>
        <p:spPr>
          <a:xfrm>
            <a:off x="0" y="0"/>
            <a:ext cx="12192000" cy="6858000"/>
          </a:xfrm>
          <a:prstGeom prst="rect">
            <a:avLst/>
          </a:prstGeom>
          <a:solidFill>
            <a:srgbClr val="4396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Tijdelijke aanduiding voor inhoud 6">
            <a:extLst>
              <a:ext uri="{FF2B5EF4-FFF2-40B4-BE49-F238E27FC236}">
                <a16:creationId xmlns:a16="http://schemas.microsoft.com/office/drawing/2014/main" id="{B7930F18-2F7E-6A91-BDA8-7BF55BD1557E}"/>
              </a:ext>
            </a:extLst>
          </p:cNvPr>
          <p:cNvPicPr>
            <a:picLocks noGrp="1" noChangeAspect="1"/>
          </p:cNvPicPr>
          <p:nvPr>
            <p:ph idx="1"/>
          </p:nvPr>
        </p:nvPicPr>
        <p:blipFill>
          <a:blip r:embed="rId2"/>
          <a:stretch>
            <a:fillRect/>
          </a:stretch>
        </p:blipFill>
        <p:spPr>
          <a:xfrm>
            <a:off x="0" y="-232874"/>
            <a:ext cx="4213279" cy="2368976"/>
          </a:xfrm>
          <a:prstGeom prst="rect">
            <a:avLst/>
          </a:prstGeom>
        </p:spPr>
      </p:pic>
      <p:sp>
        <p:nvSpPr>
          <p:cNvPr id="6" name="Tekstvak 5">
            <a:extLst>
              <a:ext uri="{FF2B5EF4-FFF2-40B4-BE49-F238E27FC236}">
                <a16:creationId xmlns:a16="http://schemas.microsoft.com/office/drawing/2014/main" id="{B3CD8E3E-DC1C-A8A7-4F10-8130226B6672}"/>
              </a:ext>
            </a:extLst>
          </p:cNvPr>
          <p:cNvSpPr txBox="1"/>
          <p:nvPr/>
        </p:nvSpPr>
        <p:spPr>
          <a:xfrm>
            <a:off x="8487696" y="818706"/>
            <a:ext cx="3527660" cy="523220"/>
          </a:xfrm>
          <a:prstGeom prst="rect">
            <a:avLst/>
          </a:prstGeom>
          <a:noFill/>
        </p:spPr>
        <p:txBody>
          <a:bodyPr wrap="square" rtlCol="0">
            <a:spAutoFit/>
          </a:bodyPr>
          <a:lstStyle/>
          <a:p>
            <a:r>
              <a:rPr lang="nl-NL" sz="2800" i="1" dirty="0" err="1">
                <a:solidFill>
                  <a:schemeClr val="bg1"/>
                </a:solidFill>
              </a:rPr>
              <a:t>Één</a:t>
            </a:r>
            <a:r>
              <a:rPr lang="nl-NL" sz="2800" i="1" dirty="0">
                <a:solidFill>
                  <a:schemeClr val="bg1"/>
                </a:solidFill>
              </a:rPr>
              <a:t> boek, één klas</a:t>
            </a:r>
          </a:p>
        </p:txBody>
      </p:sp>
      <p:sp>
        <p:nvSpPr>
          <p:cNvPr id="8" name="Titel 1">
            <a:extLst>
              <a:ext uri="{FF2B5EF4-FFF2-40B4-BE49-F238E27FC236}">
                <a16:creationId xmlns:a16="http://schemas.microsoft.com/office/drawing/2014/main" id="{15CC4AEE-39D9-1A1E-B3FE-F12F56E7AEFA}"/>
              </a:ext>
            </a:extLst>
          </p:cNvPr>
          <p:cNvSpPr txBox="1">
            <a:spLocks/>
          </p:cNvSpPr>
          <p:nvPr/>
        </p:nvSpPr>
        <p:spPr>
          <a:xfrm>
            <a:off x="838200" y="1690688"/>
            <a:ext cx="10515600" cy="4583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5400" b="1" dirty="0" err="1">
                <a:solidFill>
                  <a:schemeClr val="bg1"/>
                </a:solidFill>
                <a:latin typeface="+mn-lt"/>
              </a:rPr>
              <a:t>Ik</a:t>
            </a:r>
            <a:r>
              <a:rPr lang="de-DE" sz="5400" b="1" dirty="0">
                <a:solidFill>
                  <a:schemeClr val="bg1"/>
                </a:solidFill>
                <a:latin typeface="+mn-lt"/>
              </a:rPr>
              <a:t> </a:t>
            </a:r>
            <a:r>
              <a:rPr lang="de-DE" sz="5400" b="1" dirty="0" err="1">
                <a:solidFill>
                  <a:schemeClr val="bg1"/>
                </a:solidFill>
                <a:latin typeface="+mn-lt"/>
              </a:rPr>
              <a:t>weet</a:t>
            </a:r>
            <a:r>
              <a:rPr lang="de-DE" sz="5400" b="1" dirty="0">
                <a:solidFill>
                  <a:schemeClr val="bg1"/>
                </a:solidFill>
                <a:latin typeface="+mn-lt"/>
              </a:rPr>
              <a:t> </a:t>
            </a:r>
            <a:r>
              <a:rPr lang="de-DE" sz="5400" b="1" dirty="0" err="1">
                <a:solidFill>
                  <a:schemeClr val="bg1"/>
                </a:solidFill>
                <a:latin typeface="+mn-lt"/>
              </a:rPr>
              <a:t>veel</a:t>
            </a:r>
            <a:r>
              <a:rPr lang="de-DE" sz="5400" b="1" dirty="0">
                <a:solidFill>
                  <a:schemeClr val="bg1"/>
                </a:solidFill>
                <a:latin typeface="+mn-lt"/>
              </a:rPr>
              <a:t> </a:t>
            </a:r>
            <a:r>
              <a:rPr lang="de-DE" sz="5400" b="1" dirty="0" err="1">
                <a:solidFill>
                  <a:schemeClr val="bg1"/>
                </a:solidFill>
                <a:latin typeface="+mn-lt"/>
              </a:rPr>
              <a:t>over</a:t>
            </a:r>
            <a:r>
              <a:rPr lang="de-DE" sz="5400" b="1" dirty="0">
                <a:solidFill>
                  <a:schemeClr val="bg1"/>
                </a:solidFill>
                <a:latin typeface="+mn-lt"/>
              </a:rPr>
              <a:t> </a:t>
            </a:r>
            <a:r>
              <a:rPr lang="de-DE" sz="5400" b="1" dirty="0" err="1">
                <a:solidFill>
                  <a:schemeClr val="bg1"/>
                </a:solidFill>
                <a:latin typeface="+mn-lt"/>
              </a:rPr>
              <a:t>mijn</a:t>
            </a:r>
            <a:r>
              <a:rPr lang="de-DE" sz="5400" b="1" dirty="0">
                <a:solidFill>
                  <a:schemeClr val="bg1"/>
                </a:solidFill>
                <a:latin typeface="+mn-lt"/>
              </a:rPr>
              <a:t> </a:t>
            </a:r>
            <a:r>
              <a:rPr lang="de-DE" sz="5400" b="1" dirty="0" err="1">
                <a:solidFill>
                  <a:schemeClr val="bg1"/>
                </a:solidFill>
                <a:latin typeface="+mn-lt"/>
              </a:rPr>
              <a:t>familiegeschiedenis</a:t>
            </a:r>
            <a:endParaRPr lang="de-DE" sz="5400" dirty="0">
              <a:solidFill>
                <a:schemeClr val="bg1"/>
              </a:solidFill>
            </a:endParaRPr>
          </a:p>
        </p:txBody>
      </p:sp>
    </p:spTree>
    <p:extLst>
      <p:ext uri="{BB962C8B-B14F-4D97-AF65-F5344CB8AC3E}">
        <p14:creationId xmlns:p14="http://schemas.microsoft.com/office/powerpoint/2010/main" val="3997811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dirty="0"/>
          </a:p>
        </p:txBody>
      </p:sp>
      <p:sp>
        <p:nvSpPr>
          <p:cNvPr id="4" name="Rechthoek 3">
            <a:extLst>
              <a:ext uri="{FF2B5EF4-FFF2-40B4-BE49-F238E27FC236}">
                <a16:creationId xmlns:a16="http://schemas.microsoft.com/office/drawing/2014/main" id="{32727330-DD65-EFCB-6596-C2F410FE6040}"/>
              </a:ext>
            </a:extLst>
          </p:cNvPr>
          <p:cNvSpPr/>
          <p:nvPr/>
        </p:nvSpPr>
        <p:spPr>
          <a:xfrm>
            <a:off x="0" y="0"/>
            <a:ext cx="12192000" cy="6857999"/>
          </a:xfrm>
          <a:prstGeom prst="rect">
            <a:avLst/>
          </a:prstGeom>
          <a:solidFill>
            <a:srgbClr val="FFC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ekstvak 6">
            <a:extLst>
              <a:ext uri="{FF2B5EF4-FFF2-40B4-BE49-F238E27FC236}">
                <a16:creationId xmlns:a16="http://schemas.microsoft.com/office/drawing/2014/main" id="{174B8F9C-DECE-9819-91F7-50A2CE962273}"/>
              </a:ext>
            </a:extLst>
          </p:cNvPr>
          <p:cNvSpPr txBox="1"/>
          <p:nvPr/>
        </p:nvSpPr>
        <p:spPr>
          <a:xfrm>
            <a:off x="630865" y="3181289"/>
            <a:ext cx="10930270" cy="461665"/>
          </a:xfrm>
          <a:prstGeom prst="rect">
            <a:avLst/>
          </a:prstGeom>
          <a:noFill/>
        </p:spPr>
        <p:txBody>
          <a:bodyPr wrap="square">
            <a:spAutoFit/>
          </a:bodyPr>
          <a:lstStyle/>
          <a:p>
            <a:pPr algn="l" rtl="0" fontAlgn="base"/>
            <a:r>
              <a:rPr lang="nl-NL" sz="2400" b="0" i="0" dirty="0">
                <a:solidFill>
                  <a:srgbClr val="000000"/>
                </a:solidFill>
                <a:effectLst/>
                <a:latin typeface="Omnes"/>
              </a:rPr>
              <a:t>​</a:t>
            </a:r>
            <a:endParaRPr lang="en-US" sz="3600" b="0" i="0" dirty="0">
              <a:solidFill>
                <a:srgbClr val="000000"/>
              </a:solidFill>
              <a:effectLst/>
              <a:latin typeface="Arial" panose="020B0604020202020204" pitchFamily="34" charset="0"/>
            </a:endParaRPr>
          </a:p>
        </p:txBody>
      </p:sp>
      <p:sp>
        <p:nvSpPr>
          <p:cNvPr id="5" name="Titel 1">
            <a:extLst>
              <a:ext uri="{FF2B5EF4-FFF2-40B4-BE49-F238E27FC236}">
                <a16:creationId xmlns:a16="http://schemas.microsoft.com/office/drawing/2014/main" id="{BFFC74B7-7F9B-6532-4D59-29E04CBDB3EC}"/>
              </a:ext>
            </a:extLst>
          </p:cNvPr>
          <p:cNvSpPr txBox="1">
            <a:spLocks/>
          </p:cNvSpPr>
          <p:nvPr/>
        </p:nvSpPr>
        <p:spPr>
          <a:xfrm>
            <a:off x="838200" y="1690688"/>
            <a:ext cx="10515600" cy="4583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5400" b="1" dirty="0" err="1">
                <a:latin typeface="+mn-lt"/>
              </a:rPr>
              <a:t>Ik</a:t>
            </a:r>
            <a:r>
              <a:rPr lang="de-DE" sz="5400" b="1" dirty="0">
                <a:latin typeface="+mn-lt"/>
              </a:rPr>
              <a:t> </a:t>
            </a:r>
            <a:r>
              <a:rPr lang="de-DE" sz="5400" b="1" dirty="0" err="1">
                <a:latin typeface="+mn-lt"/>
              </a:rPr>
              <a:t>weet</a:t>
            </a:r>
            <a:r>
              <a:rPr lang="de-DE" sz="5400" b="1" dirty="0">
                <a:latin typeface="+mn-lt"/>
              </a:rPr>
              <a:t> </a:t>
            </a:r>
            <a:r>
              <a:rPr lang="de-DE" sz="5400" b="1" dirty="0" err="1">
                <a:latin typeface="+mn-lt"/>
              </a:rPr>
              <a:t>waar</a:t>
            </a:r>
            <a:r>
              <a:rPr lang="de-DE" sz="5400" b="1" dirty="0">
                <a:latin typeface="+mn-lt"/>
              </a:rPr>
              <a:t> </a:t>
            </a:r>
            <a:r>
              <a:rPr lang="de-DE" sz="5400" b="1" dirty="0" err="1">
                <a:latin typeface="+mn-lt"/>
              </a:rPr>
              <a:t>mijn</a:t>
            </a:r>
            <a:r>
              <a:rPr lang="de-DE" sz="5400" b="1" dirty="0">
                <a:latin typeface="+mn-lt"/>
              </a:rPr>
              <a:t> </a:t>
            </a:r>
            <a:r>
              <a:rPr lang="de-DE" sz="5400" b="1" dirty="0" err="1">
                <a:latin typeface="+mn-lt"/>
              </a:rPr>
              <a:t>voorouders</a:t>
            </a:r>
            <a:r>
              <a:rPr lang="de-DE" sz="5400" b="1" dirty="0">
                <a:latin typeface="+mn-lt"/>
              </a:rPr>
              <a:t> </a:t>
            </a:r>
            <a:r>
              <a:rPr lang="de-DE" sz="5400" b="1" dirty="0" err="1">
                <a:latin typeface="+mn-lt"/>
              </a:rPr>
              <a:t>vandaan</a:t>
            </a:r>
            <a:r>
              <a:rPr lang="de-DE" sz="5400" b="1" dirty="0">
                <a:latin typeface="+mn-lt"/>
              </a:rPr>
              <a:t> </a:t>
            </a:r>
            <a:r>
              <a:rPr lang="de-DE" sz="5400" b="1" dirty="0" err="1">
                <a:latin typeface="+mn-lt"/>
              </a:rPr>
              <a:t>komen</a:t>
            </a:r>
            <a:r>
              <a:rPr lang="de-DE" sz="5400" b="1" dirty="0">
                <a:latin typeface="+mn-lt"/>
              </a:rPr>
              <a:t>. </a:t>
            </a:r>
            <a:endParaRPr lang="de-DE" sz="5400" dirty="0"/>
          </a:p>
        </p:txBody>
      </p:sp>
      <p:grpSp>
        <p:nvGrpSpPr>
          <p:cNvPr id="13" name="Groep 12">
            <a:extLst>
              <a:ext uri="{FF2B5EF4-FFF2-40B4-BE49-F238E27FC236}">
                <a16:creationId xmlns:a16="http://schemas.microsoft.com/office/drawing/2014/main" id="{D0DE3D25-80E8-822A-3E60-308B6EEE4C1E}"/>
              </a:ext>
            </a:extLst>
          </p:cNvPr>
          <p:cNvGrpSpPr/>
          <p:nvPr/>
        </p:nvGrpSpPr>
        <p:grpSpPr>
          <a:xfrm>
            <a:off x="0" y="-178018"/>
            <a:ext cx="11975393" cy="2411848"/>
            <a:chOff x="0" y="-178018"/>
            <a:chExt cx="11975393" cy="2411848"/>
          </a:xfrm>
        </p:grpSpPr>
        <p:sp>
          <p:nvSpPr>
            <p:cNvPr id="14" name="Tekstvak 13">
              <a:extLst>
                <a:ext uri="{FF2B5EF4-FFF2-40B4-BE49-F238E27FC236}">
                  <a16:creationId xmlns:a16="http://schemas.microsoft.com/office/drawing/2014/main" id="{CDE99EC8-7F31-6102-303F-1A124C63F6C4}"/>
                </a:ext>
              </a:extLst>
            </p:cNvPr>
            <p:cNvSpPr txBox="1"/>
            <p:nvPr/>
          </p:nvSpPr>
          <p:spPr>
            <a:xfrm>
              <a:off x="8487696" y="818706"/>
              <a:ext cx="3487697" cy="523220"/>
            </a:xfrm>
            <a:prstGeom prst="rect">
              <a:avLst/>
            </a:prstGeom>
            <a:noFill/>
          </p:spPr>
          <p:txBody>
            <a:bodyPr wrap="square" rtlCol="0">
              <a:spAutoFit/>
            </a:bodyPr>
            <a:lstStyle/>
            <a:p>
              <a:r>
                <a:rPr lang="nl-NL" sz="2800" i="1" dirty="0" err="1"/>
                <a:t>Één</a:t>
              </a:r>
              <a:r>
                <a:rPr lang="nl-NL" sz="2800" i="1" dirty="0"/>
                <a:t> boek, één klas</a:t>
              </a:r>
            </a:p>
          </p:txBody>
        </p:sp>
        <p:pic>
          <p:nvPicPr>
            <p:cNvPr id="15" name="Afbeelding 14">
              <a:extLst>
                <a:ext uri="{FF2B5EF4-FFF2-40B4-BE49-F238E27FC236}">
                  <a16:creationId xmlns:a16="http://schemas.microsoft.com/office/drawing/2014/main" id="{508A0E14-DF1A-6988-290A-A29C177E4BFA}"/>
                </a:ext>
              </a:extLst>
            </p:cNvPr>
            <p:cNvPicPr>
              <a:picLocks noChangeAspect="1"/>
            </p:cNvPicPr>
            <p:nvPr/>
          </p:nvPicPr>
          <p:blipFill>
            <a:blip r:embed="rId3"/>
            <a:stretch>
              <a:fillRect/>
            </a:stretch>
          </p:blipFill>
          <p:spPr>
            <a:xfrm>
              <a:off x="0" y="-178018"/>
              <a:ext cx="4240933" cy="2411848"/>
            </a:xfrm>
            <a:prstGeom prst="rect">
              <a:avLst/>
            </a:prstGeom>
          </p:spPr>
        </p:pic>
      </p:grpSp>
      <p:grpSp>
        <p:nvGrpSpPr>
          <p:cNvPr id="16" name="Groep 15">
            <a:extLst>
              <a:ext uri="{FF2B5EF4-FFF2-40B4-BE49-F238E27FC236}">
                <a16:creationId xmlns:a16="http://schemas.microsoft.com/office/drawing/2014/main" id="{9EBBFBA1-B060-8139-F4E4-D83FADEA625D}"/>
              </a:ext>
            </a:extLst>
          </p:cNvPr>
          <p:cNvGrpSpPr/>
          <p:nvPr/>
        </p:nvGrpSpPr>
        <p:grpSpPr>
          <a:xfrm>
            <a:off x="0" y="-207798"/>
            <a:ext cx="12192000" cy="2352397"/>
            <a:chOff x="0" y="-207798"/>
            <a:chExt cx="12192000" cy="2352397"/>
          </a:xfrm>
        </p:grpSpPr>
        <p:sp>
          <p:nvSpPr>
            <p:cNvPr id="17" name="Rechthoek 16">
              <a:extLst>
                <a:ext uri="{FF2B5EF4-FFF2-40B4-BE49-F238E27FC236}">
                  <a16:creationId xmlns:a16="http://schemas.microsoft.com/office/drawing/2014/main" id="{1A6E73EC-CBA4-4039-AEB8-42295457408F}"/>
                </a:ext>
              </a:extLst>
            </p:cNvPr>
            <p:cNvSpPr/>
            <p:nvPr/>
          </p:nvSpPr>
          <p:spPr>
            <a:xfrm>
              <a:off x="0" y="1"/>
              <a:ext cx="12192000" cy="1936800"/>
            </a:xfrm>
            <a:prstGeom prst="rect">
              <a:avLst/>
            </a:prstGeom>
            <a:solidFill>
              <a:srgbClr val="FFC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8" name="Tekstvak 17">
              <a:extLst>
                <a:ext uri="{FF2B5EF4-FFF2-40B4-BE49-F238E27FC236}">
                  <a16:creationId xmlns:a16="http://schemas.microsoft.com/office/drawing/2014/main" id="{AA6120DB-AAB7-DE47-C081-F15C9DBCDEAC}"/>
                </a:ext>
              </a:extLst>
            </p:cNvPr>
            <p:cNvSpPr txBox="1"/>
            <p:nvPr/>
          </p:nvSpPr>
          <p:spPr>
            <a:xfrm>
              <a:off x="8487696" y="818706"/>
              <a:ext cx="3487697" cy="510323"/>
            </a:xfrm>
            <a:prstGeom prst="rect">
              <a:avLst/>
            </a:prstGeom>
            <a:noFill/>
          </p:spPr>
          <p:txBody>
            <a:bodyPr wrap="square" rtlCol="0">
              <a:spAutoFit/>
            </a:bodyPr>
            <a:lstStyle/>
            <a:p>
              <a:r>
                <a:rPr lang="nl-NL" sz="2800" i="1" dirty="0" err="1"/>
                <a:t>Één</a:t>
              </a:r>
              <a:r>
                <a:rPr lang="nl-NL" sz="2800" i="1" dirty="0"/>
                <a:t> boek, één klas</a:t>
              </a:r>
            </a:p>
          </p:txBody>
        </p:sp>
        <p:pic>
          <p:nvPicPr>
            <p:cNvPr id="19" name="Afbeelding 18">
              <a:extLst>
                <a:ext uri="{FF2B5EF4-FFF2-40B4-BE49-F238E27FC236}">
                  <a16:creationId xmlns:a16="http://schemas.microsoft.com/office/drawing/2014/main" id="{50459DAB-9451-4740-568C-6669FBC77E76}"/>
                </a:ext>
              </a:extLst>
            </p:cNvPr>
            <p:cNvPicPr>
              <a:picLocks noChangeAspect="1"/>
            </p:cNvPicPr>
            <p:nvPr/>
          </p:nvPicPr>
          <p:blipFill>
            <a:blip r:embed="rId3"/>
            <a:stretch>
              <a:fillRect/>
            </a:stretch>
          </p:blipFill>
          <p:spPr>
            <a:xfrm>
              <a:off x="0" y="-207798"/>
              <a:ext cx="4240933" cy="2352397"/>
            </a:xfrm>
            <a:prstGeom prst="rect">
              <a:avLst/>
            </a:prstGeom>
          </p:spPr>
        </p:pic>
      </p:grpSp>
    </p:spTree>
    <p:extLst>
      <p:ext uri="{BB962C8B-B14F-4D97-AF65-F5344CB8AC3E}">
        <p14:creationId xmlns:p14="http://schemas.microsoft.com/office/powerpoint/2010/main" val="559502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a:p>
        </p:txBody>
      </p:sp>
      <p:sp>
        <p:nvSpPr>
          <p:cNvPr id="4" name="Rechthoek 3">
            <a:extLst>
              <a:ext uri="{FF2B5EF4-FFF2-40B4-BE49-F238E27FC236}">
                <a16:creationId xmlns:a16="http://schemas.microsoft.com/office/drawing/2014/main" id="{32727330-DD65-EFCB-6596-C2F410FE6040}"/>
              </a:ext>
            </a:extLst>
          </p:cNvPr>
          <p:cNvSpPr/>
          <p:nvPr/>
        </p:nvSpPr>
        <p:spPr>
          <a:xfrm>
            <a:off x="0" y="0"/>
            <a:ext cx="12192000" cy="6858000"/>
          </a:xfrm>
          <a:prstGeom prst="rect">
            <a:avLst/>
          </a:prstGeom>
          <a:solidFill>
            <a:srgbClr val="4396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Tijdelijke aanduiding voor inhoud 6">
            <a:extLst>
              <a:ext uri="{FF2B5EF4-FFF2-40B4-BE49-F238E27FC236}">
                <a16:creationId xmlns:a16="http://schemas.microsoft.com/office/drawing/2014/main" id="{B7930F18-2F7E-6A91-BDA8-7BF55BD1557E}"/>
              </a:ext>
            </a:extLst>
          </p:cNvPr>
          <p:cNvPicPr>
            <a:picLocks noGrp="1" noChangeAspect="1"/>
          </p:cNvPicPr>
          <p:nvPr>
            <p:ph idx="1"/>
          </p:nvPr>
        </p:nvPicPr>
        <p:blipFill>
          <a:blip r:embed="rId2"/>
          <a:stretch>
            <a:fillRect/>
          </a:stretch>
        </p:blipFill>
        <p:spPr>
          <a:xfrm>
            <a:off x="0" y="-232874"/>
            <a:ext cx="4213279" cy="2368976"/>
          </a:xfrm>
          <a:prstGeom prst="rect">
            <a:avLst/>
          </a:prstGeom>
        </p:spPr>
      </p:pic>
      <p:sp>
        <p:nvSpPr>
          <p:cNvPr id="6" name="Tekstvak 5">
            <a:extLst>
              <a:ext uri="{FF2B5EF4-FFF2-40B4-BE49-F238E27FC236}">
                <a16:creationId xmlns:a16="http://schemas.microsoft.com/office/drawing/2014/main" id="{B3CD8E3E-DC1C-A8A7-4F10-8130226B6672}"/>
              </a:ext>
            </a:extLst>
          </p:cNvPr>
          <p:cNvSpPr txBox="1"/>
          <p:nvPr/>
        </p:nvSpPr>
        <p:spPr>
          <a:xfrm>
            <a:off x="8487696" y="818706"/>
            <a:ext cx="3527660" cy="523220"/>
          </a:xfrm>
          <a:prstGeom prst="rect">
            <a:avLst/>
          </a:prstGeom>
          <a:noFill/>
        </p:spPr>
        <p:txBody>
          <a:bodyPr wrap="square" rtlCol="0">
            <a:spAutoFit/>
          </a:bodyPr>
          <a:lstStyle/>
          <a:p>
            <a:r>
              <a:rPr lang="nl-NL" sz="2800" i="1" dirty="0" err="1">
                <a:solidFill>
                  <a:schemeClr val="bg1"/>
                </a:solidFill>
              </a:rPr>
              <a:t>Één</a:t>
            </a:r>
            <a:r>
              <a:rPr lang="nl-NL" sz="2800" i="1" dirty="0">
                <a:solidFill>
                  <a:schemeClr val="bg1"/>
                </a:solidFill>
              </a:rPr>
              <a:t> boek, één klas</a:t>
            </a:r>
          </a:p>
        </p:txBody>
      </p:sp>
      <p:sp>
        <p:nvSpPr>
          <p:cNvPr id="8" name="Titel 1">
            <a:extLst>
              <a:ext uri="{FF2B5EF4-FFF2-40B4-BE49-F238E27FC236}">
                <a16:creationId xmlns:a16="http://schemas.microsoft.com/office/drawing/2014/main" id="{15CC4AEE-39D9-1A1E-B3FE-F12F56E7AEFA}"/>
              </a:ext>
            </a:extLst>
          </p:cNvPr>
          <p:cNvSpPr txBox="1">
            <a:spLocks/>
          </p:cNvSpPr>
          <p:nvPr/>
        </p:nvSpPr>
        <p:spPr>
          <a:xfrm>
            <a:off x="838200" y="1690688"/>
            <a:ext cx="10515600" cy="4583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5400" b="1" dirty="0" err="1">
                <a:solidFill>
                  <a:schemeClr val="bg1"/>
                </a:solidFill>
                <a:latin typeface="+mn-lt"/>
              </a:rPr>
              <a:t>Ik</a:t>
            </a:r>
            <a:r>
              <a:rPr lang="de-DE" sz="5400" b="1" dirty="0">
                <a:solidFill>
                  <a:schemeClr val="bg1"/>
                </a:solidFill>
                <a:latin typeface="+mn-lt"/>
              </a:rPr>
              <a:t> </a:t>
            </a:r>
            <a:r>
              <a:rPr lang="de-DE" sz="5400" b="1" dirty="0" err="1">
                <a:solidFill>
                  <a:schemeClr val="bg1"/>
                </a:solidFill>
                <a:latin typeface="+mn-lt"/>
              </a:rPr>
              <a:t>praat</a:t>
            </a:r>
            <a:r>
              <a:rPr lang="de-DE" sz="5400" b="1" dirty="0">
                <a:solidFill>
                  <a:schemeClr val="bg1"/>
                </a:solidFill>
                <a:latin typeface="+mn-lt"/>
              </a:rPr>
              <a:t> </a:t>
            </a:r>
            <a:r>
              <a:rPr lang="de-DE" sz="5400" b="1" dirty="0" err="1">
                <a:solidFill>
                  <a:schemeClr val="bg1"/>
                </a:solidFill>
                <a:latin typeface="+mn-lt"/>
              </a:rPr>
              <a:t>met</a:t>
            </a:r>
            <a:r>
              <a:rPr lang="de-DE" sz="5400" b="1" dirty="0">
                <a:solidFill>
                  <a:schemeClr val="bg1"/>
                </a:solidFill>
                <a:latin typeface="+mn-lt"/>
              </a:rPr>
              <a:t> </a:t>
            </a:r>
            <a:r>
              <a:rPr lang="de-DE" sz="5400" b="1" dirty="0" err="1">
                <a:solidFill>
                  <a:schemeClr val="bg1"/>
                </a:solidFill>
                <a:latin typeface="+mn-lt"/>
              </a:rPr>
              <a:t>mijn</a:t>
            </a:r>
            <a:r>
              <a:rPr lang="de-DE" sz="5400" b="1" dirty="0">
                <a:solidFill>
                  <a:schemeClr val="bg1"/>
                </a:solidFill>
                <a:latin typeface="+mn-lt"/>
              </a:rPr>
              <a:t> </a:t>
            </a:r>
            <a:r>
              <a:rPr lang="de-DE" sz="5400" b="1" dirty="0" err="1">
                <a:solidFill>
                  <a:schemeClr val="bg1"/>
                </a:solidFill>
                <a:latin typeface="+mn-lt"/>
              </a:rPr>
              <a:t>familie</a:t>
            </a:r>
            <a:r>
              <a:rPr lang="de-DE" sz="5400" b="1" dirty="0">
                <a:solidFill>
                  <a:schemeClr val="bg1"/>
                </a:solidFill>
                <a:latin typeface="+mn-lt"/>
              </a:rPr>
              <a:t> </a:t>
            </a:r>
            <a:r>
              <a:rPr lang="de-DE" sz="5400" b="1" dirty="0" err="1">
                <a:solidFill>
                  <a:schemeClr val="bg1"/>
                </a:solidFill>
                <a:latin typeface="+mn-lt"/>
              </a:rPr>
              <a:t>over</a:t>
            </a:r>
            <a:r>
              <a:rPr lang="de-DE" sz="5400" b="1" dirty="0">
                <a:solidFill>
                  <a:schemeClr val="bg1"/>
                </a:solidFill>
                <a:latin typeface="+mn-lt"/>
              </a:rPr>
              <a:t> </a:t>
            </a:r>
            <a:r>
              <a:rPr lang="de-DE" sz="5400" b="1" dirty="0" err="1">
                <a:solidFill>
                  <a:schemeClr val="bg1"/>
                </a:solidFill>
                <a:latin typeface="+mn-lt"/>
              </a:rPr>
              <a:t>het</a:t>
            </a:r>
            <a:r>
              <a:rPr lang="de-DE" sz="5400" b="1" dirty="0">
                <a:solidFill>
                  <a:schemeClr val="bg1"/>
                </a:solidFill>
                <a:latin typeface="+mn-lt"/>
              </a:rPr>
              <a:t> </a:t>
            </a:r>
            <a:r>
              <a:rPr lang="de-DE" sz="5400" b="1" dirty="0" err="1">
                <a:solidFill>
                  <a:schemeClr val="bg1"/>
                </a:solidFill>
                <a:latin typeface="+mn-lt"/>
              </a:rPr>
              <a:t>verleden</a:t>
            </a:r>
            <a:r>
              <a:rPr lang="de-DE" sz="5400" b="1" dirty="0">
                <a:solidFill>
                  <a:schemeClr val="bg1"/>
                </a:solidFill>
                <a:latin typeface="+mn-lt"/>
              </a:rPr>
              <a:t>.</a:t>
            </a:r>
            <a:endParaRPr lang="de-DE" sz="5400" dirty="0">
              <a:solidFill>
                <a:schemeClr val="bg1"/>
              </a:solidFill>
            </a:endParaRPr>
          </a:p>
        </p:txBody>
      </p:sp>
    </p:spTree>
    <p:extLst>
      <p:ext uri="{BB962C8B-B14F-4D97-AF65-F5344CB8AC3E}">
        <p14:creationId xmlns:p14="http://schemas.microsoft.com/office/powerpoint/2010/main" val="3068072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dirty="0"/>
          </a:p>
        </p:txBody>
      </p:sp>
      <p:sp>
        <p:nvSpPr>
          <p:cNvPr id="4" name="Rechthoek 3">
            <a:extLst>
              <a:ext uri="{FF2B5EF4-FFF2-40B4-BE49-F238E27FC236}">
                <a16:creationId xmlns:a16="http://schemas.microsoft.com/office/drawing/2014/main" id="{32727330-DD65-EFCB-6596-C2F410FE6040}"/>
              </a:ext>
            </a:extLst>
          </p:cNvPr>
          <p:cNvSpPr/>
          <p:nvPr/>
        </p:nvSpPr>
        <p:spPr>
          <a:xfrm>
            <a:off x="0" y="0"/>
            <a:ext cx="12192000" cy="6857999"/>
          </a:xfrm>
          <a:prstGeom prst="rect">
            <a:avLst/>
          </a:prstGeom>
          <a:solidFill>
            <a:srgbClr val="FFC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ekstvak 6">
            <a:extLst>
              <a:ext uri="{FF2B5EF4-FFF2-40B4-BE49-F238E27FC236}">
                <a16:creationId xmlns:a16="http://schemas.microsoft.com/office/drawing/2014/main" id="{174B8F9C-DECE-9819-91F7-50A2CE962273}"/>
              </a:ext>
            </a:extLst>
          </p:cNvPr>
          <p:cNvSpPr txBox="1"/>
          <p:nvPr/>
        </p:nvSpPr>
        <p:spPr>
          <a:xfrm>
            <a:off x="630865" y="3181289"/>
            <a:ext cx="10930270" cy="461665"/>
          </a:xfrm>
          <a:prstGeom prst="rect">
            <a:avLst/>
          </a:prstGeom>
          <a:noFill/>
        </p:spPr>
        <p:txBody>
          <a:bodyPr wrap="square">
            <a:spAutoFit/>
          </a:bodyPr>
          <a:lstStyle/>
          <a:p>
            <a:pPr algn="l" rtl="0" fontAlgn="base"/>
            <a:r>
              <a:rPr lang="nl-NL" sz="2400" b="0" i="0" dirty="0">
                <a:solidFill>
                  <a:srgbClr val="000000"/>
                </a:solidFill>
                <a:effectLst/>
                <a:latin typeface="Omnes"/>
              </a:rPr>
              <a:t>​</a:t>
            </a:r>
            <a:endParaRPr lang="en-US" sz="3600" b="0" i="0" dirty="0">
              <a:solidFill>
                <a:srgbClr val="000000"/>
              </a:solidFill>
              <a:effectLst/>
              <a:latin typeface="Arial" panose="020B0604020202020204" pitchFamily="34" charset="0"/>
            </a:endParaRPr>
          </a:p>
        </p:txBody>
      </p:sp>
      <p:sp>
        <p:nvSpPr>
          <p:cNvPr id="5" name="Titel 1">
            <a:extLst>
              <a:ext uri="{FF2B5EF4-FFF2-40B4-BE49-F238E27FC236}">
                <a16:creationId xmlns:a16="http://schemas.microsoft.com/office/drawing/2014/main" id="{BFFC74B7-7F9B-6532-4D59-29E04CBDB3EC}"/>
              </a:ext>
            </a:extLst>
          </p:cNvPr>
          <p:cNvSpPr txBox="1">
            <a:spLocks/>
          </p:cNvSpPr>
          <p:nvPr/>
        </p:nvSpPr>
        <p:spPr>
          <a:xfrm>
            <a:off x="838200" y="1690688"/>
            <a:ext cx="10515600" cy="4583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5400" b="1" dirty="0" err="1">
                <a:latin typeface="+mn-lt"/>
              </a:rPr>
              <a:t>Ik</a:t>
            </a:r>
            <a:r>
              <a:rPr lang="de-DE" sz="5400" b="1" dirty="0">
                <a:latin typeface="+mn-lt"/>
              </a:rPr>
              <a:t> </a:t>
            </a:r>
            <a:r>
              <a:rPr lang="de-DE" sz="5400" b="1" dirty="0" err="1">
                <a:latin typeface="+mn-lt"/>
              </a:rPr>
              <a:t>vind</a:t>
            </a:r>
            <a:r>
              <a:rPr lang="de-DE" sz="5400" b="1" dirty="0">
                <a:latin typeface="+mn-lt"/>
              </a:rPr>
              <a:t> </a:t>
            </a:r>
            <a:r>
              <a:rPr lang="de-DE" sz="5400" b="1" dirty="0" err="1">
                <a:latin typeface="+mn-lt"/>
              </a:rPr>
              <a:t>het</a:t>
            </a:r>
            <a:r>
              <a:rPr lang="de-DE" sz="5400" b="1" dirty="0">
                <a:latin typeface="+mn-lt"/>
              </a:rPr>
              <a:t> </a:t>
            </a:r>
            <a:r>
              <a:rPr lang="de-DE" sz="5400" b="1" dirty="0" err="1">
                <a:latin typeface="+mn-lt"/>
              </a:rPr>
              <a:t>belangrijk</a:t>
            </a:r>
            <a:r>
              <a:rPr lang="de-DE" sz="5400" b="1" dirty="0">
                <a:latin typeface="+mn-lt"/>
              </a:rPr>
              <a:t> </a:t>
            </a:r>
            <a:r>
              <a:rPr lang="de-DE" sz="5400" b="1" dirty="0" err="1">
                <a:latin typeface="+mn-lt"/>
              </a:rPr>
              <a:t>te</a:t>
            </a:r>
            <a:r>
              <a:rPr lang="de-DE" sz="5400" b="1" dirty="0">
                <a:latin typeface="+mn-lt"/>
              </a:rPr>
              <a:t> </a:t>
            </a:r>
            <a:r>
              <a:rPr lang="de-DE" sz="5400" b="1" dirty="0" err="1">
                <a:latin typeface="+mn-lt"/>
              </a:rPr>
              <a:t>weten</a:t>
            </a:r>
            <a:r>
              <a:rPr lang="de-DE" sz="5400" b="1" dirty="0">
                <a:latin typeface="+mn-lt"/>
              </a:rPr>
              <a:t> </a:t>
            </a:r>
            <a:r>
              <a:rPr lang="de-DE" sz="5400" b="1" dirty="0" err="1">
                <a:latin typeface="+mn-lt"/>
              </a:rPr>
              <a:t>wat</a:t>
            </a:r>
            <a:r>
              <a:rPr lang="de-DE" sz="5400" b="1" dirty="0">
                <a:latin typeface="+mn-lt"/>
              </a:rPr>
              <a:t> </a:t>
            </a:r>
            <a:r>
              <a:rPr lang="de-DE" sz="5400" b="1" dirty="0" err="1">
                <a:latin typeface="+mn-lt"/>
              </a:rPr>
              <a:t>mijn</a:t>
            </a:r>
            <a:r>
              <a:rPr lang="de-DE" sz="5400" b="1" dirty="0">
                <a:latin typeface="+mn-lt"/>
              </a:rPr>
              <a:t> </a:t>
            </a:r>
            <a:r>
              <a:rPr lang="de-DE" sz="5400" b="1" dirty="0" err="1">
                <a:latin typeface="+mn-lt"/>
              </a:rPr>
              <a:t>ouders</a:t>
            </a:r>
            <a:r>
              <a:rPr lang="de-DE" sz="5400" b="1" dirty="0">
                <a:latin typeface="+mn-lt"/>
              </a:rPr>
              <a:t> en </a:t>
            </a:r>
            <a:r>
              <a:rPr lang="de-DE" sz="5400" b="1" dirty="0" err="1">
                <a:latin typeface="+mn-lt"/>
              </a:rPr>
              <a:t>voorouders</a:t>
            </a:r>
            <a:r>
              <a:rPr lang="de-DE" sz="5400" b="1" dirty="0">
                <a:latin typeface="+mn-lt"/>
              </a:rPr>
              <a:t> </a:t>
            </a:r>
            <a:r>
              <a:rPr lang="de-DE" sz="5400" b="1" dirty="0" err="1">
                <a:latin typeface="+mn-lt"/>
              </a:rPr>
              <a:t>meegemaakt</a:t>
            </a:r>
            <a:r>
              <a:rPr lang="de-DE" sz="5400" b="1" dirty="0">
                <a:latin typeface="+mn-lt"/>
              </a:rPr>
              <a:t> </a:t>
            </a:r>
            <a:r>
              <a:rPr lang="de-DE" sz="5400" b="1" dirty="0" err="1">
                <a:latin typeface="+mn-lt"/>
              </a:rPr>
              <a:t>hebben</a:t>
            </a:r>
            <a:r>
              <a:rPr lang="de-DE" sz="5400" b="1" dirty="0">
                <a:latin typeface="+mn-lt"/>
              </a:rPr>
              <a:t>.</a:t>
            </a:r>
            <a:endParaRPr lang="de-DE" sz="5400" dirty="0"/>
          </a:p>
        </p:txBody>
      </p:sp>
      <p:grpSp>
        <p:nvGrpSpPr>
          <p:cNvPr id="9" name="Groep 8">
            <a:extLst>
              <a:ext uri="{FF2B5EF4-FFF2-40B4-BE49-F238E27FC236}">
                <a16:creationId xmlns:a16="http://schemas.microsoft.com/office/drawing/2014/main" id="{6022B658-E7B3-F201-9F5E-2CFFFAEBBBCD}"/>
              </a:ext>
            </a:extLst>
          </p:cNvPr>
          <p:cNvGrpSpPr/>
          <p:nvPr/>
        </p:nvGrpSpPr>
        <p:grpSpPr>
          <a:xfrm>
            <a:off x="0" y="-207798"/>
            <a:ext cx="12192000" cy="2352397"/>
            <a:chOff x="0" y="-207798"/>
            <a:chExt cx="12192000" cy="2352397"/>
          </a:xfrm>
        </p:grpSpPr>
        <p:sp>
          <p:nvSpPr>
            <p:cNvPr id="10" name="Rechthoek 9">
              <a:extLst>
                <a:ext uri="{FF2B5EF4-FFF2-40B4-BE49-F238E27FC236}">
                  <a16:creationId xmlns:a16="http://schemas.microsoft.com/office/drawing/2014/main" id="{AE10B1C4-C612-46CB-523E-4CBEC0DD8F6A}"/>
                </a:ext>
              </a:extLst>
            </p:cNvPr>
            <p:cNvSpPr/>
            <p:nvPr/>
          </p:nvSpPr>
          <p:spPr>
            <a:xfrm>
              <a:off x="0" y="1"/>
              <a:ext cx="12192000" cy="1936800"/>
            </a:xfrm>
            <a:prstGeom prst="rect">
              <a:avLst/>
            </a:prstGeom>
            <a:solidFill>
              <a:srgbClr val="FFC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ekstvak 10">
              <a:extLst>
                <a:ext uri="{FF2B5EF4-FFF2-40B4-BE49-F238E27FC236}">
                  <a16:creationId xmlns:a16="http://schemas.microsoft.com/office/drawing/2014/main" id="{1B37F243-D0E5-6665-0912-DDE249510387}"/>
                </a:ext>
              </a:extLst>
            </p:cNvPr>
            <p:cNvSpPr txBox="1"/>
            <p:nvPr/>
          </p:nvSpPr>
          <p:spPr>
            <a:xfrm>
              <a:off x="8487696" y="818706"/>
              <a:ext cx="3487697" cy="510323"/>
            </a:xfrm>
            <a:prstGeom prst="rect">
              <a:avLst/>
            </a:prstGeom>
            <a:noFill/>
          </p:spPr>
          <p:txBody>
            <a:bodyPr wrap="square" rtlCol="0">
              <a:spAutoFit/>
            </a:bodyPr>
            <a:lstStyle/>
            <a:p>
              <a:r>
                <a:rPr lang="nl-NL" sz="2800" i="1" dirty="0" err="1"/>
                <a:t>Één</a:t>
              </a:r>
              <a:r>
                <a:rPr lang="nl-NL" sz="2800" i="1" dirty="0"/>
                <a:t> boek, één klas</a:t>
              </a:r>
            </a:p>
          </p:txBody>
        </p:sp>
        <p:pic>
          <p:nvPicPr>
            <p:cNvPr id="13" name="Afbeelding 12">
              <a:extLst>
                <a:ext uri="{FF2B5EF4-FFF2-40B4-BE49-F238E27FC236}">
                  <a16:creationId xmlns:a16="http://schemas.microsoft.com/office/drawing/2014/main" id="{47C91459-A5EA-2525-7C49-94959D88F69E}"/>
                </a:ext>
              </a:extLst>
            </p:cNvPr>
            <p:cNvPicPr>
              <a:picLocks noChangeAspect="1"/>
            </p:cNvPicPr>
            <p:nvPr/>
          </p:nvPicPr>
          <p:blipFill>
            <a:blip r:embed="rId3"/>
            <a:stretch>
              <a:fillRect/>
            </a:stretch>
          </p:blipFill>
          <p:spPr>
            <a:xfrm>
              <a:off x="0" y="-207798"/>
              <a:ext cx="4240933" cy="2352397"/>
            </a:xfrm>
            <a:prstGeom prst="rect">
              <a:avLst/>
            </a:prstGeom>
          </p:spPr>
        </p:pic>
      </p:grpSp>
    </p:spTree>
    <p:extLst>
      <p:ext uri="{BB962C8B-B14F-4D97-AF65-F5344CB8AC3E}">
        <p14:creationId xmlns:p14="http://schemas.microsoft.com/office/powerpoint/2010/main" val="2014073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a:p>
        </p:txBody>
      </p:sp>
      <p:sp>
        <p:nvSpPr>
          <p:cNvPr id="4" name="Rechthoek 3">
            <a:extLst>
              <a:ext uri="{FF2B5EF4-FFF2-40B4-BE49-F238E27FC236}">
                <a16:creationId xmlns:a16="http://schemas.microsoft.com/office/drawing/2014/main" id="{32727330-DD65-EFCB-6596-C2F410FE6040}"/>
              </a:ext>
            </a:extLst>
          </p:cNvPr>
          <p:cNvSpPr/>
          <p:nvPr/>
        </p:nvSpPr>
        <p:spPr>
          <a:xfrm>
            <a:off x="0" y="0"/>
            <a:ext cx="12192000" cy="6858000"/>
          </a:xfrm>
          <a:prstGeom prst="rect">
            <a:avLst/>
          </a:prstGeom>
          <a:solidFill>
            <a:srgbClr val="4396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Tijdelijke aanduiding voor inhoud 6">
            <a:extLst>
              <a:ext uri="{FF2B5EF4-FFF2-40B4-BE49-F238E27FC236}">
                <a16:creationId xmlns:a16="http://schemas.microsoft.com/office/drawing/2014/main" id="{B7930F18-2F7E-6A91-BDA8-7BF55BD1557E}"/>
              </a:ext>
            </a:extLst>
          </p:cNvPr>
          <p:cNvPicPr>
            <a:picLocks noGrp="1" noChangeAspect="1"/>
          </p:cNvPicPr>
          <p:nvPr>
            <p:ph idx="1"/>
          </p:nvPr>
        </p:nvPicPr>
        <p:blipFill>
          <a:blip r:embed="rId2"/>
          <a:stretch>
            <a:fillRect/>
          </a:stretch>
        </p:blipFill>
        <p:spPr>
          <a:xfrm>
            <a:off x="0" y="-232874"/>
            <a:ext cx="4213279" cy="2368976"/>
          </a:xfrm>
          <a:prstGeom prst="rect">
            <a:avLst/>
          </a:prstGeom>
        </p:spPr>
      </p:pic>
      <p:sp>
        <p:nvSpPr>
          <p:cNvPr id="6" name="Tekstvak 5">
            <a:extLst>
              <a:ext uri="{FF2B5EF4-FFF2-40B4-BE49-F238E27FC236}">
                <a16:creationId xmlns:a16="http://schemas.microsoft.com/office/drawing/2014/main" id="{B3CD8E3E-DC1C-A8A7-4F10-8130226B6672}"/>
              </a:ext>
            </a:extLst>
          </p:cNvPr>
          <p:cNvSpPr txBox="1"/>
          <p:nvPr/>
        </p:nvSpPr>
        <p:spPr>
          <a:xfrm>
            <a:off x="8487696" y="818706"/>
            <a:ext cx="3527660" cy="523220"/>
          </a:xfrm>
          <a:prstGeom prst="rect">
            <a:avLst/>
          </a:prstGeom>
          <a:noFill/>
        </p:spPr>
        <p:txBody>
          <a:bodyPr wrap="square" rtlCol="0">
            <a:spAutoFit/>
          </a:bodyPr>
          <a:lstStyle/>
          <a:p>
            <a:r>
              <a:rPr lang="nl-NL" sz="2800" i="1" dirty="0" err="1">
                <a:solidFill>
                  <a:schemeClr val="bg1"/>
                </a:solidFill>
              </a:rPr>
              <a:t>Één</a:t>
            </a:r>
            <a:r>
              <a:rPr lang="nl-NL" sz="2800" i="1" dirty="0">
                <a:solidFill>
                  <a:schemeClr val="bg1"/>
                </a:solidFill>
              </a:rPr>
              <a:t> boek, één klas</a:t>
            </a:r>
          </a:p>
        </p:txBody>
      </p:sp>
      <p:sp>
        <p:nvSpPr>
          <p:cNvPr id="8" name="Titel 1">
            <a:extLst>
              <a:ext uri="{FF2B5EF4-FFF2-40B4-BE49-F238E27FC236}">
                <a16:creationId xmlns:a16="http://schemas.microsoft.com/office/drawing/2014/main" id="{15CC4AEE-39D9-1A1E-B3FE-F12F56E7AEFA}"/>
              </a:ext>
            </a:extLst>
          </p:cNvPr>
          <p:cNvSpPr txBox="1">
            <a:spLocks/>
          </p:cNvSpPr>
          <p:nvPr/>
        </p:nvSpPr>
        <p:spPr>
          <a:xfrm>
            <a:off x="838200" y="1690688"/>
            <a:ext cx="10515600" cy="4583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5400" b="1" dirty="0" err="1">
                <a:solidFill>
                  <a:schemeClr val="bg1"/>
                </a:solidFill>
                <a:latin typeface="+mn-lt"/>
              </a:rPr>
              <a:t>Ik</a:t>
            </a:r>
            <a:r>
              <a:rPr lang="de-DE" sz="5400" b="1" dirty="0">
                <a:solidFill>
                  <a:schemeClr val="bg1"/>
                </a:solidFill>
                <a:latin typeface="+mn-lt"/>
              </a:rPr>
              <a:t> </a:t>
            </a:r>
            <a:r>
              <a:rPr lang="de-DE" sz="5400" b="1" dirty="0" err="1">
                <a:solidFill>
                  <a:schemeClr val="bg1"/>
                </a:solidFill>
                <a:latin typeface="+mn-lt"/>
              </a:rPr>
              <a:t>praat</a:t>
            </a:r>
            <a:r>
              <a:rPr lang="de-DE" sz="5400" b="1" dirty="0">
                <a:solidFill>
                  <a:schemeClr val="bg1"/>
                </a:solidFill>
                <a:latin typeface="+mn-lt"/>
              </a:rPr>
              <a:t> </a:t>
            </a:r>
            <a:r>
              <a:rPr lang="de-DE" sz="5400" b="1" dirty="0" err="1">
                <a:solidFill>
                  <a:schemeClr val="bg1"/>
                </a:solidFill>
                <a:latin typeface="+mn-lt"/>
              </a:rPr>
              <a:t>met</a:t>
            </a:r>
            <a:r>
              <a:rPr lang="de-DE" sz="5400" b="1" dirty="0">
                <a:solidFill>
                  <a:schemeClr val="bg1"/>
                </a:solidFill>
                <a:latin typeface="+mn-lt"/>
              </a:rPr>
              <a:t> anderen </a:t>
            </a:r>
            <a:r>
              <a:rPr lang="de-DE" sz="5400" b="1" dirty="0" err="1">
                <a:solidFill>
                  <a:schemeClr val="bg1"/>
                </a:solidFill>
                <a:latin typeface="+mn-lt"/>
              </a:rPr>
              <a:t>over</a:t>
            </a:r>
            <a:r>
              <a:rPr lang="de-DE" sz="5400" b="1" dirty="0">
                <a:solidFill>
                  <a:schemeClr val="bg1"/>
                </a:solidFill>
                <a:latin typeface="+mn-lt"/>
              </a:rPr>
              <a:t> </a:t>
            </a:r>
            <a:r>
              <a:rPr lang="de-DE" sz="5400" b="1" dirty="0" err="1">
                <a:solidFill>
                  <a:schemeClr val="bg1"/>
                </a:solidFill>
                <a:latin typeface="+mn-lt"/>
              </a:rPr>
              <a:t>mijn</a:t>
            </a:r>
            <a:r>
              <a:rPr lang="de-DE" sz="5400" b="1" dirty="0">
                <a:solidFill>
                  <a:schemeClr val="bg1"/>
                </a:solidFill>
                <a:latin typeface="+mn-lt"/>
              </a:rPr>
              <a:t> </a:t>
            </a:r>
            <a:r>
              <a:rPr lang="de-DE" sz="5400" b="1" dirty="0" err="1">
                <a:solidFill>
                  <a:schemeClr val="bg1"/>
                </a:solidFill>
                <a:latin typeface="+mn-lt"/>
              </a:rPr>
              <a:t>familie</a:t>
            </a:r>
            <a:r>
              <a:rPr lang="de-DE" sz="5400" b="1" dirty="0">
                <a:solidFill>
                  <a:schemeClr val="bg1"/>
                </a:solidFill>
                <a:latin typeface="+mn-lt"/>
              </a:rPr>
              <a:t>.</a:t>
            </a:r>
            <a:endParaRPr lang="de-DE" sz="5400" dirty="0">
              <a:solidFill>
                <a:schemeClr val="bg1"/>
              </a:solidFill>
            </a:endParaRPr>
          </a:p>
        </p:txBody>
      </p:sp>
    </p:spTree>
    <p:extLst>
      <p:ext uri="{BB962C8B-B14F-4D97-AF65-F5344CB8AC3E}">
        <p14:creationId xmlns:p14="http://schemas.microsoft.com/office/powerpoint/2010/main" val="2006110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a:p>
        </p:txBody>
      </p:sp>
      <p:sp>
        <p:nvSpPr>
          <p:cNvPr id="4" name="Rechthoek 3">
            <a:extLst>
              <a:ext uri="{FF2B5EF4-FFF2-40B4-BE49-F238E27FC236}">
                <a16:creationId xmlns:a16="http://schemas.microsoft.com/office/drawing/2014/main" id="{32727330-DD65-EFCB-6596-C2F410FE6040}"/>
              </a:ext>
            </a:extLst>
          </p:cNvPr>
          <p:cNvSpPr/>
          <p:nvPr/>
        </p:nvSpPr>
        <p:spPr>
          <a:xfrm>
            <a:off x="0" y="0"/>
            <a:ext cx="12192000" cy="6858000"/>
          </a:xfrm>
          <a:prstGeom prst="rect">
            <a:avLst/>
          </a:prstGeom>
          <a:solidFill>
            <a:srgbClr val="4396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Tijdelijke aanduiding voor inhoud 6">
            <a:extLst>
              <a:ext uri="{FF2B5EF4-FFF2-40B4-BE49-F238E27FC236}">
                <a16:creationId xmlns:a16="http://schemas.microsoft.com/office/drawing/2014/main" id="{B7930F18-2F7E-6A91-BDA8-7BF55BD1557E}"/>
              </a:ext>
            </a:extLst>
          </p:cNvPr>
          <p:cNvPicPr>
            <a:picLocks noGrp="1" noChangeAspect="1"/>
          </p:cNvPicPr>
          <p:nvPr>
            <p:ph idx="1"/>
          </p:nvPr>
        </p:nvPicPr>
        <p:blipFill>
          <a:blip r:embed="rId2"/>
          <a:stretch>
            <a:fillRect/>
          </a:stretch>
        </p:blipFill>
        <p:spPr>
          <a:xfrm>
            <a:off x="0" y="-232874"/>
            <a:ext cx="4213279" cy="2368976"/>
          </a:xfrm>
          <a:prstGeom prst="rect">
            <a:avLst/>
          </a:prstGeom>
        </p:spPr>
      </p:pic>
      <p:sp>
        <p:nvSpPr>
          <p:cNvPr id="6" name="Tekstvak 5">
            <a:extLst>
              <a:ext uri="{FF2B5EF4-FFF2-40B4-BE49-F238E27FC236}">
                <a16:creationId xmlns:a16="http://schemas.microsoft.com/office/drawing/2014/main" id="{B3CD8E3E-DC1C-A8A7-4F10-8130226B6672}"/>
              </a:ext>
            </a:extLst>
          </p:cNvPr>
          <p:cNvSpPr txBox="1"/>
          <p:nvPr/>
        </p:nvSpPr>
        <p:spPr>
          <a:xfrm>
            <a:off x="8487696" y="818706"/>
            <a:ext cx="3527660" cy="523220"/>
          </a:xfrm>
          <a:prstGeom prst="rect">
            <a:avLst/>
          </a:prstGeom>
          <a:noFill/>
        </p:spPr>
        <p:txBody>
          <a:bodyPr wrap="square" rtlCol="0">
            <a:spAutoFit/>
          </a:bodyPr>
          <a:lstStyle/>
          <a:p>
            <a:r>
              <a:rPr lang="nl-NL" sz="2800" i="1" dirty="0" err="1">
                <a:solidFill>
                  <a:schemeClr val="bg1"/>
                </a:solidFill>
              </a:rPr>
              <a:t>Één</a:t>
            </a:r>
            <a:r>
              <a:rPr lang="nl-NL" sz="2800" i="1" dirty="0">
                <a:solidFill>
                  <a:schemeClr val="bg1"/>
                </a:solidFill>
              </a:rPr>
              <a:t> boek, één klas</a:t>
            </a:r>
          </a:p>
        </p:txBody>
      </p:sp>
      <p:sp>
        <p:nvSpPr>
          <p:cNvPr id="8" name="Titel 1">
            <a:extLst>
              <a:ext uri="{FF2B5EF4-FFF2-40B4-BE49-F238E27FC236}">
                <a16:creationId xmlns:a16="http://schemas.microsoft.com/office/drawing/2014/main" id="{15CC4AEE-39D9-1A1E-B3FE-F12F56E7AEFA}"/>
              </a:ext>
            </a:extLst>
          </p:cNvPr>
          <p:cNvSpPr txBox="1">
            <a:spLocks/>
          </p:cNvSpPr>
          <p:nvPr/>
        </p:nvSpPr>
        <p:spPr>
          <a:xfrm>
            <a:off x="838200" y="1690688"/>
            <a:ext cx="8832424" cy="2648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5400" b="1" dirty="0">
                <a:solidFill>
                  <a:schemeClr val="bg1"/>
                </a:solidFill>
                <a:latin typeface="+mn-lt"/>
              </a:rPr>
              <a:t>Deel 1: </a:t>
            </a:r>
            <a:r>
              <a:rPr lang="de-DE" sz="5400" b="1" dirty="0" err="1">
                <a:solidFill>
                  <a:schemeClr val="bg1"/>
                </a:solidFill>
                <a:latin typeface="+mn-lt"/>
              </a:rPr>
              <a:t>Praten</a:t>
            </a:r>
            <a:r>
              <a:rPr lang="de-DE" sz="5400" b="1" dirty="0">
                <a:solidFill>
                  <a:schemeClr val="bg1"/>
                </a:solidFill>
                <a:latin typeface="+mn-lt"/>
              </a:rPr>
              <a:t> </a:t>
            </a:r>
            <a:r>
              <a:rPr lang="de-DE" sz="5400" b="1" dirty="0" err="1">
                <a:solidFill>
                  <a:schemeClr val="bg1"/>
                </a:solidFill>
                <a:latin typeface="+mn-lt"/>
              </a:rPr>
              <a:t>over</a:t>
            </a:r>
            <a:r>
              <a:rPr lang="de-DE" sz="5400" b="1" dirty="0">
                <a:solidFill>
                  <a:schemeClr val="bg1"/>
                </a:solidFill>
                <a:latin typeface="+mn-lt"/>
              </a:rPr>
              <a:t> </a:t>
            </a:r>
            <a:r>
              <a:rPr lang="de-DE" sz="5400" b="1" dirty="0" err="1">
                <a:solidFill>
                  <a:schemeClr val="bg1"/>
                </a:solidFill>
                <a:latin typeface="+mn-lt"/>
              </a:rPr>
              <a:t>het</a:t>
            </a:r>
            <a:r>
              <a:rPr lang="de-DE" sz="5400" b="1" dirty="0">
                <a:solidFill>
                  <a:schemeClr val="bg1"/>
                </a:solidFill>
                <a:latin typeface="+mn-lt"/>
              </a:rPr>
              <a:t> </a:t>
            </a:r>
            <a:r>
              <a:rPr lang="de-DE" sz="5400" b="1" dirty="0" err="1">
                <a:solidFill>
                  <a:schemeClr val="bg1"/>
                </a:solidFill>
                <a:latin typeface="+mn-lt"/>
              </a:rPr>
              <a:t>boek</a:t>
            </a:r>
            <a:endParaRPr lang="de-DE" sz="5400" dirty="0">
              <a:solidFill>
                <a:schemeClr val="bg1"/>
              </a:solidFill>
            </a:endParaRPr>
          </a:p>
        </p:txBody>
      </p:sp>
    </p:spTree>
    <p:extLst>
      <p:ext uri="{BB962C8B-B14F-4D97-AF65-F5344CB8AC3E}">
        <p14:creationId xmlns:p14="http://schemas.microsoft.com/office/powerpoint/2010/main" val="324801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dirty="0"/>
          </a:p>
        </p:txBody>
      </p:sp>
      <p:grpSp>
        <p:nvGrpSpPr>
          <p:cNvPr id="21" name="Groep 20">
            <a:extLst>
              <a:ext uri="{FF2B5EF4-FFF2-40B4-BE49-F238E27FC236}">
                <a16:creationId xmlns:a16="http://schemas.microsoft.com/office/drawing/2014/main" id="{01914028-AC20-7482-269F-5D33777B800E}"/>
              </a:ext>
            </a:extLst>
          </p:cNvPr>
          <p:cNvGrpSpPr/>
          <p:nvPr/>
        </p:nvGrpSpPr>
        <p:grpSpPr>
          <a:xfrm>
            <a:off x="0" y="-207798"/>
            <a:ext cx="12192000" cy="2352397"/>
            <a:chOff x="0" y="-207798"/>
            <a:chExt cx="12192000" cy="2352397"/>
          </a:xfrm>
        </p:grpSpPr>
        <p:sp>
          <p:nvSpPr>
            <p:cNvPr id="22" name="Rechthoek 21">
              <a:extLst>
                <a:ext uri="{FF2B5EF4-FFF2-40B4-BE49-F238E27FC236}">
                  <a16:creationId xmlns:a16="http://schemas.microsoft.com/office/drawing/2014/main" id="{D74F6E4F-7055-FAF2-484F-4E4D441A75AE}"/>
                </a:ext>
              </a:extLst>
            </p:cNvPr>
            <p:cNvSpPr/>
            <p:nvPr/>
          </p:nvSpPr>
          <p:spPr>
            <a:xfrm>
              <a:off x="0" y="1"/>
              <a:ext cx="12192000" cy="1936800"/>
            </a:xfrm>
            <a:prstGeom prst="rect">
              <a:avLst/>
            </a:prstGeom>
            <a:solidFill>
              <a:srgbClr val="FFC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Tekstvak 22">
              <a:extLst>
                <a:ext uri="{FF2B5EF4-FFF2-40B4-BE49-F238E27FC236}">
                  <a16:creationId xmlns:a16="http://schemas.microsoft.com/office/drawing/2014/main" id="{B956C76C-18BB-37A5-75DD-8CF4E22A40AF}"/>
                </a:ext>
              </a:extLst>
            </p:cNvPr>
            <p:cNvSpPr txBox="1"/>
            <p:nvPr/>
          </p:nvSpPr>
          <p:spPr>
            <a:xfrm>
              <a:off x="8487696" y="818706"/>
              <a:ext cx="3487697" cy="510323"/>
            </a:xfrm>
            <a:prstGeom prst="rect">
              <a:avLst/>
            </a:prstGeom>
            <a:noFill/>
          </p:spPr>
          <p:txBody>
            <a:bodyPr wrap="square" rtlCol="0">
              <a:spAutoFit/>
            </a:bodyPr>
            <a:lstStyle/>
            <a:p>
              <a:r>
                <a:rPr lang="nl-NL" sz="2800" i="1" dirty="0" err="1"/>
                <a:t>Één</a:t>
              </a:r>
              <a:r>
                <a:rPr lang="nl-NL" sz="2800" i="1" dirty="0"/>
                <a:t> boek, één klas</a:t>
              </a:r>
            </a:p>
          </p:txBody>
        </p:sp>
        <p:pic>
          <p:nvPicPr>
            <p:cNvPr id="24" name="Afbeelding 23">
              <a:extLst>
                <a:ext uri="{FF2B5EF4-FFF2-40B4-BE49-F238E27FC236}">
                  <a16:creationId xmlns:a16="http://schemas.microsoft.com/office/drawing/2014/main" id="{E490CD75-36A2-E17E-2773-4873D0FA8558}"/>
                </a:ext>
              </a:extLst>
            </p:cNvPr>
            <p:cNvPicPr>
              <a:picLocks noChangeAspect="1"/>
            </p:cNvPicPr>
            <p:nvPr/>
          </p:nvPicPr>
          <p:blipFill>
            <a:blip r:embed="rId3"/>
            <a:stretch>
              <a:fillRect/>
            </a:stretch>
          </p:blipFill>
          <p:spPr>
            <a:xfrm>
              <a:off x="0" y="-207798"/>
              <a:ext cx="4240933" cy="2352397"/>
            </a:xfrm>
            <a:prstGeom prst="rect">
              <a:avLst/>
            </a:prstGeom>
          </p:spPr>
        </p:pic>
      </p:grpSp>
      <p:pic>
        <p:nvPicPr>
          <p:cNvPr id="7172" name="Picture 4">
            <a:extLst>
              <a:ext uri="{FF2B5EF4-FFF2-40B4-BE49-F238E27FC236}">
                <a16:creationId xmlns:a16="http://schemas.microsoft.com/office/drawing/2014/main" id="{0CAFC2AB-3EE6-6BFF-7748-5CB635B6C0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1657"/>
          <a:stretch/>
        </p:blipFill>
        <p:spPr bwMode="auto">
          <a:xfrm>
            <a:off x="225285" y="2203203"/>
            <a:ext cx="5376491" cy="4289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F1CE6944-2784-8380-F563-BB2C6947EB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7928"/>
          <a:stretch/>
        </p:blipFill>
        <p:spPr bwMode="auto">
          <a:xfrm>
            <a:off x="5250113" y="3225071"/>
            <a:ext cx="5610163" cy="3227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43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dirty="0"/>
          </a:p>
        </p:txBody>
      </p:sp>
      <p:grpSp>
        <p:nvGrpSpPr>
          <p:cNvPr id="21" name="Groep 20">
            <a:extLst>
              <a:ext uri="{FF2B5EF4-FFF2-40B4-BE49-F238E27FC236}">
                <a16:creationId xmlns:a16="http://schemas.microsoft.com/office/drawing/2014/main" id="{01914028-AC20-7482-269F-5D33777B800E}"/>
              </a:ext>
            </a:extLst>
          </p:cNvPr>
          <p:cNvGrpSpPr/>
          <p:nvPr/>
        </p:nvGrpSpPr>
        <p:grpSpPr>
          <a:xfrm>
            <a:off x="0" y="-207798"/>
            <a:ext cx="12192000" cy="2352397"/>
            <a:chOff x="0" y="-207798"/>
            <a:chExt cx="12192000" cy="2352397"/>
          </a:xfrm>
        </p:grpSpPr>
        <p:sp>
          <p:nvSpPr>
            <p:cNvPr id="22" name="Rechthoek 21">
              <a:extLst>
                <a:ext uri="{FF2B5EF4-FFF2-40B4-BE49-F238E27FC236}">
                  <a16:creationId xmlns:a16="http://schemas.microsoft.com/office/drawing/2014/main" id="{D74F6E4F-7055-FAF2-484F-4E4D441A75AE}"/>
                </a:ext>
              </a:extLst>
            </p:cNvPr>
            <p:cNvSpPr/>
            <p:nvPr/>
          </p:nvSpPr>
          <p:spPr>
            <a:xfrm>
              <a:off x="0" y="1"/>
              <a:ext cx="12192000" cy="1936800"/>
            </a:xfrm>
            <a:prstGeom prst="rect">
              <a:avLst/>
            </a:prstGeom>
            <a:solidFill>
              <a:srgbClr val="FFC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Tekstvak 22">
              <a:extLst>
                <a:ext uri="{FF2B5EF4-FFF2-40B4-BE49-F238E27FC236}">
                  <a16:creationId xmlns:a16="http://schemas.microsoft.com/office/drawing/2014/main" id="{B956C76C-18BB-37A5-75DD-8CF4E22A40AF}"/>
                </a:ext>
              </a:extLst>
            </p:cNvPr>
            <p:cNvSpPr txBox="1"/>
            <p:nvPr/>
          </p:nvSpPr>
          <p:spPr>
            <a:xfrm>
              <a:off x="8487696" y="818706"/>
              <a:ext cx="3487697" cy="510323"/>
            </a:xfrm>
            <a:prstGeom prst="rect">
              <a:avLst/>
            </a:prstGeom>
            <a:noFill/>
          </p:spPr>
          <p:txBody>
            <a:bodyPr wrap="square" rtlCol="0">
              <a:spAutoFit/>
            </a:bodyPr>
            <a:lstStyle/>
            <a:p>
              <a:r>
                <a:rPr lang="nl-NL" sz="2800" i="1" dirty="0" err="1"/>
                <a:t>Één</a:t>
              </a:r>
              <a:r>
                <a:rPr lang="nl-NL" sz="2800" i="1" dirty="0"/>
                <a:t> boek, één klas</a:t>
              </a:r>
            </a:p>
          </p:txBody>
        </p:sp>
        <p:pic>
          <p:nvPicPr>
            <p:cNvPr id="24" name="Afbeelding 23">
              <a:extLst>
                <a:ext uri="{FF2B5EF4-FFF2-40B4-BE49-F238E27FC236}">
                  <a16:creationId xmlns:a16="http://schemas.microsoft.com/office/drawing/2014/main" id="{E490CD75-36A2-E17E-2773-4873D0FA8558}"/>
                </a:ext>
              </a:extLst>
            </p:cNvPr>
            <p:cNvPicPr>
              <a:picLocks noChangeAspect="1"/>
            </p:cNvPicPr>
            <p:nvPr/>
          </p:nvPicPr>
          <p:blipFill>
            <a:blip r:embed="rId3"/>
            <a:stretch>
              <a:fillRect/>
            </a:stretch>
          </p:blipFill>
          <p:spPr>
            <a:xfrm>
              <a:off x="0" y="-207798"/>
              <a:ext cx="4240933" cy="2352397"/>
            </a:xfrm>
            <a:prstGeom prst="rect">
              <a:avLst/>
            </a:prstGeom>
          </p:spPr>
        </p:pic>
      </p:grpSp>
      <p:sp>
        <p:nvSpPr>
          <p:cNvPr id="11" name="Tekstvak 10">
            <a:extLst>
              <a:ext uri="{FF2B5EF4-FFF2-40B4-BE49-F238E27FC236}">
                <a16:creationId xmlns:a16="http://schemas.microsoft.com/office/drawing/2014/main" id="{A9DE0728-4E73-A0AB-1DA3-B3FC2327841B}"/>
              </a:ext>
            </a:extLst>
          </p:cNvPr>
          <p:cNvSpPr txBox="1"/>
          <p:nvPr/>
        </p:nvSpPr>
        <p:spPr>
          <a:xfrm>
            <a:off x="694364" y="3429000"/>
            <a:ext cx="8881435" cy="1446550"/>
          </a:xfrm>
          <a:prstGeom prst="rect">
            <a:avLst/>
          </a:prstGeom>
          <a:noFill/>
        </p:spPr>
        <p:txBody>
          <a:bodyPr wrap="square" rtlCol="0">
            <a:spAutoFit/>
          </a:bodyPr>
          <a:lstStyle/>
          <a:p>
            <a:r>
              <a:rPr lang="nl-NL" sz="4400" b="1" dirty="0"/>
              <a:t>Het is belangrijk je familiegeschiedenis goed te kennen</a:t>
            </a:r>
            <a:endParaRPr lang="en-US" sz="6000" b="1"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105961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dirty="0"/>
          </a:p>
        </p:txBody>
      </p:sp>
      <p:grpSp>
        <p:nvGrpSpPr>
          <p:cNvPr id="21" name="Groep 20">
            <a:extLst>
              <a:ext uri="{FF2B5EF4-FFF2-40B4-BE49-F238E27FC236}">
                <a16:creationId xmlns:a16="http://schemas.microsoft.com/office/drawing/2014/main" id="{01914028-AC20-7482-269F-5D33777B800E}"/>
              </a:ext>
            </a:extLst>
          </p:cNvPr>
          <p:cNvGrpSpPr/>
          <p:nvPr/>
        </p:nvGrpSpPr>
        <p:grpSpPr>
          <a:xfrm>
            <a:off x="0" y="-207798"/>
            <a:ext cx="12192000" cy="2352397"/>
            <a:chOff x="0" y="-207798"/>
            <a:chExt cx="12192000" cy="2352397"/>
          </a:xfrm>
        </p:grpSpPr>
        <p:sp>
          <p:nvSpPr>
            <p:cNvPr id="22" name="Rechthoek 21">
              <a:extLst>
                <a:ext uri="{FF2B5EF4-FFF2-40B4-BE49-F238E27FC236}">
                  <a16:creationId xmlns:a16="http://schemas.microsoft.com/office/drawing/2014/main" id="{D74F6E4F-7055-FAF2-484F-4E4D441A75AE}"/>
                </a:ext>
              </a:extLst>
            </p:cNvPr>
            <p:cNvSpPr/>
            <p:nvPr/>
          </p:nvSpPr>
          <p:spPr>
            <a:xfrm>
              <a:off x="0" y="1"/>
              <a:ext cx="12192000" cy="1936800"/>
            </a:xfrm>
            <a:prstGeom prst="rect">
              <a:avLst/>
            </a:prstGeom>
            <a:solidFill>
              <a:srgbClr val="FFC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Tekstvak 22">
              <a:extLst>
                <a:ext uri="{FF2B5EF4-FFF2-40B4-BE49-F238E27FC236}">
                  <a16:creationId xmlns:a16="http://schemas.microsoft.com/office/drawing/2014/main" id="{B956C76C-18BB-37A5-75DD-8CF4E22A40AF}"/>
                </a:ext>
              </a:extLst>
            </p:cNvPr>
            <p:cNvSpPr txBox="1"/>
            <p:nvPr/>
          </p:nvSpPr>
          <p:spPr>
            <a:xfrm>
              <a:off x="8487696" y="818706"/>
              <a:ext cx="3487697" cy="510323"/>
            </a:xfrm>
            <a:prstGeom prst="rect">
              <a:avLst/>
            </a:prstGeom>
            <a:noFill/>
          </p:spPr>
          <p:txBody>
            <a:bodyPr wrap="square" rtlCol="0">
              <a:spAutoFit/>
            </a:bodyPr>
            <a:lstStyle/>
            <a:p>
              <a:r>
                <a:rPr lang="nl-NL" sz="2800" i="1" dirty="0" err="1"/>
                <a:t>Één</a:t>
              </a:r>
              <a:r>
                <a:rPr lang="nl-NL" sz="2800" i="1" dirty="0"/>
                <a:t> boek, één klas</a:t>
              </a:r>
            </a:p>
          </p:txBody>
        </p:sp>
        <p:pic>
          <p:nvPicPr>
            <p:cNvPr id="24" name="Afbeelding 23">
              <a:extLst>
                <a:ext uri="{FF2B5EF4-FFF2-40B4-BE49-F238E27FC236}">
                  <a16:creationId xmlns:a16="http://schemas.microsoft.com/office/drawing/2014/main" id="{E490CD75-36A2-E17E-2773-4873D0FA8558}"/>
                </a:ext>
              </a:extLst>
            </p:cNvPr>
            <p:cNvPicPr>
              <a:picLocks noChangeAspect="1"/>
            </p:cNvPicPr>
            <p:nvPr/>
          </p:nvPicPr>
          <p:blipFill>
            <a:blip r:embed="rId3"/>
            <a:stretch>
              <a:fillRect/>
            </a:stretch>
          </p:blipFill>
          <p:spPr>
            <a:xfrm>
              <a:off x="0" y="-207798"/>
              <a:ext cx="4240933" cy="2352397"/>
            </a:xfrm>
            <a:prstGeom prst="rect">
              <a:avLst/>
            </a:prstGeom>
          </p:spPr>
        </p:pic>
      </p:grpSp>
      <p:sp>
        <p:nvSpPr>
          <p:cNvPr id="3" name="Tekstvak 2">
            <a:extLst>
              <a:ext uri="{FF2B5EF4-FFF2-40B4-BE49-F238E27FC236}">
                <a16:creationId xmlns:a16="http://schemas.microsoft.com/office/drawing/2014/main" id="{1D461AE4-A3D6-7B94-EA8C-5F5A86CDB101}"/>
              </a:ext>
            </a:extLst>
          </p:cNvPr>
          <p:cNvSpPr txBox="1"/>
          <p:nvPr/>
        </p:nvSpPr>
        <p:spPr>
          <a:xfrm>
            <a:off x="1831505" y="3429000"/>
            <a:ext cx="3080085" cy="1862048"/>
          </a:xfrm>
          <a:prstGeom prst="rect">
            <a:avLst/>
          </a:prstGeom>
          <a:noFill/>
        </p:spPr>
        <p:txBody>
          <a:bodyPr wrap="square" rtlCol="0">
            <a:spAutoFit/>
          </a:bodyPr>
          <a:lstStyle/>
          <a:p>
            <a:r>
              <a:rPr lang="nl-NL" sz="11500" dirty="0"/>
              <a:t>TIP		</a:t>
            </a:r>
          </a:p>
        </p:txBody>
      </p:sp>
      <p:sp>
        <p:nvSpPr>
          <p:cNvPr id="4" name="Tekstvak 3">
            <a:extLst>
              <a:ext uri="{FF2B5EF4-FFF2-40B4-BE49-F238E27FC236}">
                <a16:creationId xmlns:a16="http://schemas.microsoft.com/office/drawing/2014/main" id="{F973C172-A651-318F-0315-8E334D394AEA}"/>
              </a:ext>
            </a:extLst>
          </p:cNvPr>
          <p:cNvSpPr txBox="1"/>
          <p:nvPr/>
        </p:nvSpPr>
        <p:spPr>
          <a:xfrm>
            <a:off x="7726980" y="3429000"/>
            <a:ext cx="4014537" cy="1862048"/>
          </a:xfrm>
          <a:prstGeom prst="rect">
            <a:avLst/>
          </a:prstGeom>
          <a:noFill/>
        </p:spPr>
        <p:txBody>
          <a:bodyPr wrap="square">
            <a:spAutoFit/>
          </a:bodyPr>
          <a:lstStyle/>
          <a:p>
            <a:r>
              <a:rPr lang="nl-NL" sz="11500" dirty="0"/>
              <a:t>TOP</a:t>
            </a:r>
          </a:p>
        </p:txBody>
      </p:sp>
    </p:spTree>
    <p:extLst>
      <p:ext uri="{BB962C8B-B14F-4D97-AF65-F5344CB8AC3E}">
        <p14:creationId xmlns:p14="http://schemas.microsoft.com/office/powerpoint/2010/main" val="2148784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a:p>
        </p:txBody>
      </p:sp>
      <p:sp>
        <p:nvSpPr>
          <p:cNvPr id="4" name="Rechthoek 3">
            <a:extLst>
              <a:ext uri="{FF2B5EF4-FFF2-40B4-BE49-F238E27FC236}">
                <a16:creationId xmlns:a16="http://schemas.microsoft.com/office/drawing/2014/main" id="{32727330-DD65-EFCB-6596-C2F410FE6040}"/>
              </a:ext>
            </a:extLst>
          </p:cNvPr>
          <p:cNvSpPr/>
          <p:nvPr/>
        </p:nvSpPr>
        <p:spPr>
          <a:xfrm>
            <a:off x="0" y="0"/>
            <a:ext cx="12192000" cy="6858000"/>
          </a:xfrm>
          <a:prstGeom prst="rect">
            <a:avLst/>
          </a:prstGeom>
          <a:solidFill>
            <a:srgbClr val="4396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Tijdelijke aanduiding voor inhoud 6">
            <a:extLst>
              <a:ext uri="{FF2B5EF4-FFF2-40B4-BE49-F238E27FC236}">
                <a16:creationId xmlns:a16="http://schemas.microsoft.com/office/drawing/2014/main" id="{B7930F18-2F7E-6A91-BDA8-7BF55BD1557E}"/>
              </a:ext>
            </a:extLst>
          </p:cNvPr>
          <p:cNvPicPr>
            <a:picLocks noGrp="1" noChangeAspect="1"/>
          </p:cNvPicPr>
          <p:nvPr>
            <p:ph idx="1"/>
          </p:nvPr>
        </p:nvPicPr>
        <p:blipFill>
          <a:blip r:embed="rId2"/>
          <a:stretch>
            <a:fillRect/>
          </a:stretch>
        </p:blipFill>
        <p:spPr>
          <a:xfrm>
            <a:off x="0" y="-232874"/>
            <a:ext cx="4213279" cy="2368976"/>
          </a:xfrm>
          <a:prstGeom prst="rect">
            <a:avLst/>
          </a:prstGeom>
        </p:spPr>
      </p:pic>
      <p:sp>
        <p:nvSpPr>
          <p:cNvPr id="6" name="Tekstvak 5">
            <a:extLst>
              <a:ext uri="{FF2B5EF4-FFF2-40B4-BE49-F238E27FC236}">
                <a16:creationId xmlns:a16="http://schemas.microsoft.com/office/drawing/2014/main" id="{B3CD8E3E-DC1C-A8A7-4F10-8130226B6672}"/>
              </a:ext>
            </a:extLst>
          </p:cNvPr>
          <p:cNvSpPr txBox="1"/>
          <p:nvPr/>
        </p:nvSpPr>
        <p:spPr>
          <a:xfrm>
            <a:off x="8487696" y="818706"/>
            <a:ext cx="3527660" cy="523220"/>
          </a:xfrm>
          <a:prstGeom prst="rect">
            <a:avLst/>
          </a:prstGeom>
          <a:noFill/>
        </p:spPr>
        <p:txBody>
          <a:bodyPr wrap="square" rtlCol="0">
            <a:spAutoFit/>
          </a:bodyPr>
          <a:lstStyle/>
          <a:p>
            <a:r>
              <a:rPr lang="nl-NL" sz="2800" i="1" dirty="0" err="1">
                <a:solidFill>
                  <a:schemeClr val="bg1"/>
                </a:solidFill>
              </a:rPr>
              <a:t>Één</a:t>
            </a:r>
            <a:r>
              <a:rPr lang="nl-NL" sz="2800" i="1" dirty="0">
                <a:solidFill>
                  <a:schemeClr val="bg1"/>
                </a:solidFill>
              </a:rPr>
              <a:t> boek, één klas</a:t>
            </a:r>
          </a:p>
        </p:txBody>
      </p:sp>
      <p:sp>
        <p:nvSpPr>
          <p:cNvPr id="8" name="Titel 1">
            <a:extLst>
              <a:ext uri="{FF2B5EF4-FFF2-40B4-BE49-F238E27FC236}">
                <a16:creationId xmlns:a16="http://schemas.microsoft.com/office/drawing/2014/main" id="{15CC4AEE-39D9-1A1E-B3FE-F12F56E7AEFA}"/>
              </a:ext>
            </a:extLst>
          </p:cNvPr>
          <p:cNvSpPr txBox="1">
            <a:spLocks/>
          </p:cNvSpPr>
          <p:nvPr/>
        </p:nvSpPr>
        <p:spPr>
          <a:xfrm>
            <a:off x="838200" y="1690688"/>
            <a:ext cx="8832424" cy="2648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5400" b="1" dirty="0">
                <a:solidFill>
                  <a:schemeClr val="bg1"/>
                </a:solidFill>
                <a:latin typeface="+mn-lt"/>
              </a:rPr>
              <a:t>Deel 3: </a:t>
            </a:r>
            <a:r>
              <a:rPr lang="de-DE" sz="5400" b="1" dirty="0" err="1">
                <a:solidFill>
                  <a:schemeClr val="bg1"/>
                </a:solidFill>
                <a:latin typeface="+mn-lt"/>
              </a:rPr>
              <a:t>Verdieping</a:t>
            </a:r>
            <a:endParaRPr lang="de-DE" sz="5400" dirty="0">
              <a:solidFill>
                <a:schemeClr val="bg1"/>
              </a:solidFill>
            </a:endParaRPr>
          </a:p>
        </p:txBody>
      </p:sp>
    </p:spTree>
    <p:extLst>
      <p:ext uri="{BB962C8B-B14F-4D97-AF65-F5344CB8AC3E}">
        <p14:creationId xmlns:p14="http://schemas.microsoft.com/office/powerpoint/2010/main" val="228103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a:p>
        </p:txBody>
      </p:sp>
      <p:sp>
        <p:nvSpPr>
          <p:cNvPr id="4" name="Rechthoek 3">
            <a:extLst>
              <a:ext uri="{FF2B5EF4-FFF2-40B4-BE49-F238E27FC236}">
                <a16:creationId xmlns:a16="http://schemas.microsoft.com/office/drawing/2014/main" id="{32727330-DD65-EFCB-6596-C2F410FE6040}"/>
              </a:ext>
            </a:extLst>
          </p:cNvPr>
          <p:cNvSpPr/>
          <p:nvPr/>
        </p:nvSpPr>
        <p:spPr>
          <a:xfrm>
            <a:off x="0" y="0"/>
            <a:ext cx="12192000" cy="1935126"/>
          </a:xfrm>
          <a:prstGeom prst="rect">
            <a:avLst/>
          </a:prstGeom>
          <a:solidFill>
            <a:srgbClr val="4396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Tijdelijke aanduiding voor inhoud 6">
            <a:extLst>
              <a:ext uri="{FF2B5EF4-FFF2-40B4-BE49-F238E27FC236}">
                <a16:creationId xmlns:a16="http://schemas.microsoft.com/office/drawing/2014/main" id="{B7930F18-2F7E-6A91-BDA8-7BF55BD1557E}"/>
              </a:ext>
            </a:extLst>
          </p:cNvPr>
          <p:cNvPicPr>
            <a:picLocks noGrp="1" noChangeAspect="1"/>
          </p:cNvPicPr>
          <p:nvPr>
            <p:ph idx="1"/>
          </p:nvPr>
        </p:nvPicPr>
        <p:blipFill>
          <a:blip r:embed="rId3"/>
          <a:stretch>
            <a:fillRect/>
          </a:stretch>
        </p:blipFill>
        <p:spPr>
          <a:xfrm>
            <a:off x="0" y="-232874"/>
            <a:ext cx="4213279" cy="2368976"/>
          </a:xfrm>
          <a:prstGeom prst="rect">
            <a:avLst/>
          </a:prstGeom>
        </p:spPr>
      </p:pic>
      <p:sp>
        <p:nvSpPr>
          <p:cNvPr id="6" name="Tekstvak 5">
            <a:extLst>
              <a:ext uri="{FF2B5EF4-FFF2-40B4-BE49-F238E27FC236}">
                <a16:creationId xmlns:a16="http://schemas.microsoft.com/office/drawing/2014/main" id="{B3CD8E3E-DC1C-A8A7-4F10-8130226B6672}"/>
              </a:ext>
            </a:extLst>
          </p:cNvPr>
          <p:cNvSpPr txBox="1"/>
          <p:nvPr/>
        </p:nvSpPr>
        <p:spPr>
          <a:xfrm>
            <a:off x="8487696" y="818706"/>
            <a:ext cx="3527660" cy="523220"/>
          </a:xfrm>
          <a:prstGeom prst="rect">
            <a:avLst/>
          </a:prstGeom>
          <a:noFill/>
        </p:spPr>
        <p:txBody>
          <a:bodyPr wrap="square" rtlCol="0">
            <a:spAutoFit/>
          </a:bodyPr>
          <a:lstStyle/>
          <a:p>
            <a:r>
              <a:rPr lang="nl-NL" sz="2800" i="1" dirty="0" err="1">
                <a:solidFill>
                  <a:schemeClr val="bg1"/>
                </a:solidFill>
              </a:rPr>
              <a:t>Één</a:t>
            </a:r>
            <a:r>
              <a:rPr lang="nl-NL" sz="2800" i="1" dirty="0">
                <a:solidFill>
                  <a:schemeClr val="bg1"/>
                </a:solidFill>
              </a:rPr>
              <a:t> boek, één klas</a:t>
            </a:r>
          </a:p>
        </p:txBody>
      </p:sp>
      <p:pic>
        <p:nvPicPr>
          <p:cNvPr id="14" name="Afbeelding 13">
            <a:hlinkClick r:id="rId4"/>
            <a:extLst>
              <a:ext uri="{FF2B5EF4-FFF2-40B4-BE49-F238E27FC236}">
                <a16:creationId xmlns:a16="http://schemas.microsoft.com/office/drawing/2014/main" id="{2F23463F-7353-3FCB-07B3-5AA2F53FCF3C}"/>
              </a:ext>
            </a:extLst>
          </p:cNvPr>
          <p:cNvPicPr>
            <a:picLocks noChangeAspect="1"/>
          </p:cNvPicPr>
          <p:nvPr/>
        </p:nvPicPr>
        <p:blipFill>
          <a:blip r:embed="rId5"/>
          <a:stretch>
            <a:fillRect/>
          </a:stretch>
        </p:blipFill>
        <p:spPr>
          <a:xfrm>
            <a:off x="2608157" y="2362790"/>
            <a:ext cx="6975686" cy="3916743"/>
          </a:xfrm>
          <a:prstGeom prst="rect">
            <a:avLst/>
          </a:prstGeom>
        </p:spPr>
      </p:pic>
    </p:spTree>
    <p:extLst>
      <p:ext uri="{BB962C8B-B14F-4D97-AF65-F5344CB8AC3E}">
        <p14:creationId xmlns:p14="http://schemas.microsoft.com/office/powerpoint/2010/main" val="1548346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a:p>
        </p:txBody>
      </p:sp>
      <p:sp>
        <p:nvSpPr>
          <p:cNvPr id="4" name="Rechthoek 3">
            <a:extLst>
              <a:ext uri="{FF2B5EF4-FFF2-40B4-BE49-F238E27FC236}">
                <a16:creationId xmlns:a16="http://schemas.microsoft.com/office/drawing/2014/main" id="{32727330-DD65-EFCB-6596-C2F410FE6040}"/>
              </a:ext>
            </a:extLst>
          </p:cNvPr>
          <p:cNvSpPr/>
          <p:nvPr/>
        </p:nvSpPr>
        <p:spPr>
          <a:xfrm>
            <a:off x="0" y="0"/>
            <a:ext cx="12192000" cy="1935126"/>
          </a:xfrm>
          <a:prstGeom prst="rect">
            <a:avLst/>
          </a:prstGeom>
          <a:solidFill>
            <a:srgbClr val="4396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Tijdelijke aanduiding voor inhoud 6">
            <a:extLst>
              <a:ext uri="{FF2B5EF4-FFF2-40B4-BE49-F238E27FC236}">
                <a16:creationId xmlns:a16="http://schemas.microsoft.com/office/drawing/2014/main" id="{B7930F18-2F7E-6A91-BDA8-7BF55BD1557E}"/>
              </a:ext>
            </a:extLst>
          </p:cNvPr>
          <p:cNvPicPr>
            <a:picLocks noGrp="1" noChangeAspect="1"/>
          </p:cNvPicPr>
          <p:nvPr>
            <p:ph idx="1"/>
          </p:nvPr>
        </p:nvPicPr>
        <p:blipFill>
          <a:blip r:embed="rId2"/>
          <a:stretch>
            <a:fillRect/>
          </a:stretch>
        </p:blipFill>
        <p:spPr>
          <a:xfrm>
            <a:off x="0" y="-232874"/>
            <a:ext cx="4213279" cy="2368976"/>
          </a:xfrm>
          <a:prstGeom prst="rect">
            <a:avLst/>
          </a:prstGeom>
        </p:spPr>
      </p:pic>
      <p:sp>
        <p:nvSpPr>
          <p:cNvPr id="6" name="Tekstvak 5">
            <a:extLst>
              <a:ext uri="{FF2B5EF4-FFF2-40B4-BE49-F238E27FC236}">
                <a16:creationId xmlns:a16="http://schemas.microsoft.com/office/drawing/2014/main" id="{B3CD8E3E-DC1C-A8A7-4F10-8130226B6672}"/>
              </a:ext>
            </a:extLst>
          </p:cNvPr>
          <p:cNvSpPr txBox="1"/>
          <p:nvPr/>
        </p:nvSpPr>
        <p:spPr>
          <a:xfrm>
            <a:off x="8487696" y="818706"/>
            <a:ext cx="3527660" cy="523220"/>
          </a:xfrm>
          <a:prstGeom prst="rect">
            <a:avLst/>
          </a:prstGeom>
          <a:noFill/>
        </p:spPr>
        <p:txBody>
          <a:bodyPr wrap="square" rtlCol="0">
            <a:spAutoFit/>
          </a:bodyPr>
          <a:lstStyle/>
          <a:p>
            <a:r>
              <a:rPr lang="nl-NL" sz="2800" i="1" dirty="0" err="1">
                <a:solidFill>
                  <a:schemeClr val="bg1"/>
                </a:solidFill>
              </a:rPr>
              <a:t>Één</a:t>
            </a:r>
            <a:r>
              <a:rPr lang="nl-NL" sz="2800" i="1" dirty="0">
                <a:solidFill>
                  <a:schemeClr val="bg1"/>
                </a:solidFill>
              </a:rPr>
              <a:t> boek, één klas</a:t>
            </a:r>
          </a:p>
        </p:txBody>
      </p:sp>
      <p:sp>
        <p:nvSpPr>
          <p:cNvPr id="11" name="Tekstvak 10">
            <a:extLst>
              <a:ext uri="{FF2B5EF4-FFF2-40B4-BE49-F238E27FC236}">
                <a16:creationId xmlns:a16="http://schemas.microsoft.com/office/drawing/2014/main" id="{5AC7B62B-94D1-39A0-4D03-3A482E3164D5}"/>
              </a:ext>
            </a:extLst>
          </p:cNvPr>
          <p:cNvSpPr txBox="1"/>
          <p:nvPr/>
        </p:nvSpPr>
        <p:spPr>
          <a:xfrm>
            <a:off x="630865" y="3181289"/>
            <a:ext cx="10930270" cy="2352952"/>
          </a:xfrm>
          <a:prstGeom prst="rect">
            <a:avLst/>
          </a:prstGeom>
          <a:noFill/>
        </p:spPr>
        <p:txBody>
          <a:bodyPr wrap="square">
            <a:spAutoFit/>
          </a:bodyPr>
          <a:lstStyle/>
          <a:p>
            <a:pPr algn="l" rtl="0" fontAlgn="base">
              <a:lnSpc>
                <a:spcPct val="150000"/>
              </a:lnSpc>
            </a:pPr>
            <a:r>
              <a:rPr lang="nl-NL" sz="20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“Zelf dachten de smokkelaars er ook zo over. Nooit hadden ze het gevoel dat ze iets crimineels deden. ‘Nee’, zeggen oud smokkelaars en douaniers eensgezind, ‘het was een groot spel, een spel dat gespeeld werd door joviale jongens. Een miljoenenspel.” </a:t>
            </a:r>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lnSpc>
                <a:spcPct val="150000"/>
              </a:lnSpc>
            </a:pPr>
            <a:r>
              <a:rPr lang="nl-NL" sz="20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lnSpc>
                <a:spcPct val="150000"/>
              </a:lnSpc>
            </a:pPr>
            <a:r>
              <a:rPr lang="nl-NL"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Begrijp je waarom botersmokkel een ‘romantische smokkel’ wordt genoemd? </a:t>
            </a:r>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p:txBody>
      </p:sp>
      <p:sp>
        <p:nvSpPr>
          <p:cNvPr id="12" name="Tekstvak 11">
            <a:extLst>
              <a:ext uri="{FF2B5EF4-FFF2-40B4-BE49-F238E27FC236}">
                <a16:creationId xmlns:a16="http://schemas.microsoft.com/office/drawing/2014/main" id="{020E8F42-A6AB-81D4-2DD3-7281FEC1407F}"/>
              </a:ext>
            </a:extLst>
          </p:cNvPr>
          <p:cNvSpPr txBox="1"/>
          <p:nvPr/>
        </p:nvSpPr>
        <p:spPr>
          <a:xfrm>
            <a:off x="630865" y="2411848"/>
            <a:ext cx="10020300" cy="707886"/>
          </a:xfrm>
          <a:prstGeom prst="rect">
            <a:avLst/>
          </a:prstGeom>
          <a:noFill/>
        </p:spPr>
        <p:txBody>
          <a:bodyPr wrap="square" rtlCol="0">
            <a:spAutoFit/>
          </a:bodyPr>
          <a:lstStyle/>
          <a:p>
            <a:r>
              <a:rPr lang="nl-NL" sz="4000" b="1" dirty="0"/>
              <a:t>Opdracht 1: Botersmokkel</a:t>
            </a:r>
          </a:p>
        </p:txBody>
      </p:sp>
    </p:spTree>
    <p:extLst>
      <p:ext uri="{BB962C8B-B14F-4D97-AF65-F5344CB8AC3E}">
        <p14:creationId xmlns:p14="http://schemas.microsoft.com/office/powerpoint/2010/main" val="3470612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a:p>
        </p:txBody>
      </p:sp>
      <p:sp>
        <p:nvSpPr>
          <p:cNvPr id="4" name="Rechthoek 3">
            <a:extLst>
              <a:ext uri="{FF2B5EF4-FFF2-40B4-BE49-F238E27FC236}">
                <a16:creationId xmlns:a16="http://schemas.microsoft.com/office/drawing/2014/main" id="{32727330-DD65-EFCB-6596-C2F410FE6040}"/>
              </a:ext>
            </a:extLst>
          </p:cNvPr>
          <p:cNvSpPr/>
          <p:nvPr/>
        </p:nvSpPr>
        <p:spPr>
          <a:xfrm>
            <a:off x="0" y="0"/>
            <a:ext cx="12192000" cy="1935126"/>
          </a:xfrm>
          <a:prstGeom prst="rect">
            <a:avLst/>
          </a:prstGeom>
          <a:solidFill>
            <a:srgbClr val="4396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Tijdelijke aanduiding voor inhoud 6">
            <a:extLst>
              <a:ext uri="{FF2B5EF4-FFF2-40B4-BE49-F238E27FC236}">
                <a16:creationId xmlns:a16="http://schemas.microsoft.com/office/drawing/2014/main" id="{B7930F18-2F7E-6A91-BDA8-7BF55BD1557E}"/>
              </a:ext>
            </a:extLst>
          </p:cNvPr>
          <p:cNvPicPr>
            <a:picLocks noGrp="1" noChangeAspect="1"/>
          </p:cNvPicPr>
          <p:nvPr>
            <p:ph idx="1"/>
          </p:nvPr>
        </p:nvPicPr>
        <p:blipFill>
          <a:blip r:embed="rId2"/>
          <a:stretch>
            <a:fillRect/>
          </a:stretch>
        </p:blipFill>
        <p:spPr>
          <a:xfrm>
            <a:off x="0" y="-232874"/>
            <a:ext cx="4213279" cy="2368976"/>
          </a:xfrm>
          <a:prstGeom prst="rect">
            <a:avLst/>
          </a:prstGeom>
        </p:spPr>
      </p:pic>
      <p:sp>
        <p:nvSpPr>
          <p:cNvPr id="6" name="Tekstvak 5">
            <a:extLst>
              <a:ext uri="{FF2B5EF4-FFF2-40B4-BE49-F238E27FC236}">
                <a16:creationId xmlns:a16="http://schemas.microsoft.com/office/drawing/2014/main" id="{B3CD8E3E-DC1C-A8A7-4F10-8130226B6672}"/>
              </a:ext>
            </a:extLst>
          </p:cNvPr>
          <p:cNvSpPr txBox="1"/>
          <p:nvPr/>
        </p:nvSpPr>
        <p:spPr>
          <a:xfrm>
            <a:off x="8487696" y="818706"/>
            <a:ext cx="3527660" cy="523220"/>
          </a:xfrm>
          <a:prstGeom prst="rect">
            <a:avLst/>
          </a:prstGeom>
          <a:noFill/>
        </p:spPr>
        <p:txBody>
          <a:bodyPr wrap="square" rtlCol="0">
            <a:spAutoFit/>
          </a:bodyPr>
          <a:lstStyle/>
          <a:p>
            <a:r>
              <a:rPr lang="nl-NL" sz="2800" i="1" dirty="0" err="1">
                <a:solidFill>
                  <a:schemeClr val="bg1"/>
                </a:solidFill>
              </a:rPr>
              <a:t>Één</a:t>
            </a:r>
            <a:r>
              <a:rPr lang="nl-NL" sz="2800" i="1" dirty="0">
                <a:solidFill>
                  <a:schemeClr val="bg1"/>
                </a:solidFill>
              </a:rPr>
              <a:t> boek, één klas</a:t>
            </a:r>
          </a:p>
        </p:txBody>
      </p:sp>
      <p:sp>
        <p:nvSpPr>
          <p:cNvPr id="11" name="Tekstvak 10">
            <a:extLst>
              <a:ext uri="{FF2B5EF4-FFF2-40B4-BE49-F238E27FC236}">
                <a16:creationId xmlns:a16="http://schemas.microsoft.com/office/drawing/2014/main" id="{5AC7B62B-94D1-39A0-4D03-3A482E3164D5}"/>
              </a:ext>
            </a:extLst>
          </p:cNvPr>
          <p:cNvSpPr txBox="1"/>
          <p:nvPr/>
        </p:nvSpPr>
        <p:spPr>
          <a:xfrm>
            <a:off x="630865" y="3363452"/>
            <a:ext cx="10930270" cy="1429622"/>
          </a:xfrm>
          <a:prstGeom prst="rect">
            <a:avLst/>
          </a:prstGeom>
          <a:noFill/>
        </p:spPr>
        <p:txBody>
          <a:bodyPr wrap="square">
            <a:spAutoFit/>
          </a:bodyPr>
          <a:lstStyle/>
          <a:p>
            <a:pPr marL="457200" indent="-457200" algn="l" rtl="0" fontAlgn="base">
              <a:lnSpc>
                <a:spcPct val="150000"/>
              </a:lnSpc>
              <a:buFont typeface="Arial" panose="020B0604020202020204" pitchFamily="34" charset="0"/>
              <a:buChar char="•"/>
            </a:pPr>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Heb je ooit eerder over de botersmokkel gehoord? ​</a:t>
            </a:r>
          </a:p>
          <a:p>
            <a:pPr marL="457200" indent="-457200" algn="l" rtl="0" fontAlgn="base">
              <a:lnSpc>
                <a:spcPct val="150000"/>
              </a:lnSpc>
              <a:buFont typeface="Arial" panose="020B0604020202020204" pitchFamily="34" charset="0"/>
              <a:buChar char="•"/>
            </a:pPr>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Welke rol speelde Rooie Piet (de opa van Ole) bij de botersmokkel? ​</a:t>
            </a:r>
          </a:p>
          <a:p>
            <a:pPr marL="457200" indent="-457200" algn="l" rtl="0" fontAlgn="base">
              <a:lnSpc>
                <a:spcPct val="150000"/>
              </a:lnSpc>
              <a:buFont typeface="Arial" panose="020B0604020202020204" pitchFamily="34" charset="0"/>
              <a:buChar char="•"/>
            </a:pPr>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Jos Hurkmans? (de vader van Sjef)</a:t>
            </a:r>
          </a:p>
        </p:txBody>
      </p:sp>
      <p:sp>
        <p:nvSpPr>
          <p:cNvPr id="12" name="Tekstvak 11">
            <a:extLst>
              <a:ext uri="{FF2B5EF4-FFF2-40B4-BE49-F238E27FC236}">
                <a16:creationId xmlns:a16="http://schemas.microsoft.com/office/drawing/2014/main" id="{020E8F42-A6AB-81D4-2DD3-7281FEC1407F}"/>
              </a:ext>
            </a:extLst>
          </p:cNvPr>
          <p:cNvSpPr txBox="1"/>
          <p:nvPr/>
        </p:nvSpPr>
        <p:spPr>
          <a:xfrm>
            <a:off x="630865" y="2411848"/>
            <a:ext cx="10020300" cy="707886"/>
          </a:xfrm>
          <a:prstGeom prst="rect">
            <a:avLst/>
          </a:prstGeom>
          <a:noFill/>
        </p:spPr>
        <p:txBody>
          <a:bodyPr wrap="square" rtlCol="0">
            <a:spAutoFit/>
          </a:bodyPr>
          <a:lstStyle/>
          <a:p>
            <a:r>
              <a:rPr lang="nl-NL" sz="4000" b="1" dirty="0"/>
              <a:t>Opdracht 1a: Botersmokkel</a:t>
            </a:r>
          </a:p>
        </p:txBody>
      </p:sp>
    </p:spTree>
    <p:extLst>
      <p:ext uri="{BB962C8B-B14F-4D97-AF65-F5344CB8AC3E}">
        <p14:creationId xmlns:p14="http://schemas.microsoft.com/office/powerpoint/2010/main" val="1632099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a:p>
        </p:txBody>
      </p:sp>
      <p:sp>
        <p:nvSpPr>
          <p:cNvPr id="4" name="Rechthoek 3">
            <a:extLst>
              <a:ext uri="{FF2B5EF4-FFF2-40B4-BE49-F238E27FC236}">
                <a16:creationId xmlns:a16="http://schemas.microsoft.com/office/drawing/2014/main" id="{32727330-DD65-EFCB-6596-C2F410FE6040}"/>
              </a:ext>
            </a:extLst>
          </p:cNvPr>
          <p:cNvSpPr/>
          <p:nvPr/>
        </p:nvSpPr>
        <p:spPr>
          <a:xfrm>
            <a:off x="0" y="0"/>
            <a:ext cx="12192000" cy="1935126"/>
          </a:xfrm>
          <a:prstGeom prst="rect">
            <a:avLst/>
          </a:prstGeom>
          <a:solidFill>
            <a:srgbClr val="4396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Tijdelijke aanduiding voor inhoud 6">
            <a:extLst>
              <a:ext uri="{FF2B5EF4-FFF2-40B4-BE49-F238E27FC236}">
                <a16:creationId xmlns:a16="http://schemas.microsoft.com/office/drawing/2014/main" id="{B7930F18-2F7E-6A91-BDA8-7BF55BD1557E}"/>
              </a:ext>
            </a:extLst>
          </p:cNvPr>
          <p:cNvPicPr>
            <a:picLocks noGrp="1" noChangeAspect="1"/>
          </p:cNvPicPr>
          <p:nvPr>
            <p:ph idx="1"/>
          </p:nvPr>
        </p:nvPicPr>
        <p:blipFill>
          <a:blip r:embed="rId2"/>
          <a:stretch>
            <a:fillRect/>
          </a:stretch>
        </p:blipFill>
        <p:spPr>
          <a:xfrm>
            <a:off x="0" y="-232874"/>
            <a:ext cx="4213279" cy="2368976"/>
          </a:xfrm>
          <a:prstGeom prst="rect">
            <a:avLst/>
          </a:prstGeom>
        </p:spPr>
      </p:pic>
      <p:sp>
        <p:nvSpPr>
          <p:cNvPr id="6" name="Tekstvak 5">
            <a:extLst>
              <a:ext uri="{FF2B5EF4-FFF2-40B4-BE49-F238E27FC236}">
                <a16:creationId xmlns:a16="http://schemas.microsoft.com/office/drawing/2014/main" id="{B3CD8E3E-DC1C-A8A7-4F10-8130226B6672}"/>
              </a:ext>
            </a:extLst>
          </p:cNvPr>
          <p:cNvSpPr txBox="1"/>
          <p:nvPr/>
        </p:nvSpPr>
        <p:spPr>
          <a:xfrm>
            <a:off x="8487696" y="818706"/>
            <a:ext cx="3527660" cy="523220"/>
          </a:xfrm>
          <a:prstGeom prst="rect">
            <a:avLst/>
          </a:prstGeom>
          <a:noFill/>
        </p:spPr>
        <p:txBody>
          <a:bodyPr wrap="square" rtlCol="0">
            <a:spAutoFit/>
          </a:bodyPr>
          <a:lstStyle/>
          <a:p>
            <a:r>
              <a:rPr lang="nl-NL" sz="2800" i="1" dirty="0" err="1">
                <a:solidFill>
                  <a:schemeClr val="bg1"/>
                </a:solidFill>
              </a:rPr>
              <a:t>Één</a:t>
            </a:r>
            <a:r>
              <a:rPr lang="nl-NL" sz="2800" i="1" dirty="0">
                <a:solidFill>
                  <a:schemeClr val="bg1"/>
                </a:solidFill>
              </a:rPr>
              <a:t> boek, één klas</a:t>
            </a:r>
          </a:p>
        </p:txBody>
      </p:sp>
      <p:sp>
        <p:nvSpPr>
          <p:cNvPr id="11" name="Tekstvak 10">
            <a:extLst>
              <a:ext uri="{FF2B5EF4-FFF2-40B4-BE49-F238E27FC236}">
                <a16:creationId xmlns:a16="http://schemas.microsoft.com/office/drawing/2014/main" id="{5AC7B62B-94D1-39A0-4D03-3A482E3164D5}"/>
              </a:ext>
            </a:extLst>
          </p:cNvPr>
          <p:cNvSpPr txBox="1"/>
          <p:nvPr/>
        </p:nvSpPr>
        <p:spPr>
          <a:xfrm>
            <a:off x="630865" y="3181289"/>
            <a:ext cx="10930270" cy="3276282"/>
          </a:xfrm>
          <a:prstGeom prst="rect">
            <a:avLst/>
          </a:prstGeom>
          <a:noFill/>
        </p:spPr>
        <p:txBody>
          <a:bodyPr wrap="square">
            <a:spAutoFit/>
          </a:bodyPr>
          <a:lstStyle/>
          <a:p>
            <a:pPr marL="457200" indent="-457200" algn="l" rtl="0" fontAlgn="base">
              <a:lnSpc>
                <a:spcPct val="150000"/>
              </a:lnSpc>
              <a:buFont typeface="Arial" panose="020B0604020202020204" pitchFamily="34" charset="0"/>
              <a:buChar char="•"/>
            </a:pPr>
            <a:r>
              <a:rPr lang="nl-NL" sz="20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Pungelaar</a:t>
            </a:r>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457200" indent="-457200" algn="l" rtl="0" fontAlgn="base">
              <a:lnSpc>
                <a:spcPct val="150000"/>
              </a:lnSpc>
              <a:buFont typeface="Arial" panose="020B0604020202020204" pitchFamily="34" charset="0"/>
              <a:buChar char="•"/>
            </a:pPr>
            <a:r>
              <a:rPr lang="nl-NL"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Kraaienpoten </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457200" indent="-457200" algn="l" rtl="0" fontAlgn="base">
              <a:lnSpc>
                <a:spcPct val="150000"/>
              </a:lnSpc>
              <a:buFont typeface="Arial" panose="020B0604020202020204" pitchFamily="34" charset="0"/>
              <a:buChar char="•"/>
            </a:pPr>
            <a:r>
              <a:rPr lang="nl-NL"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Commiezen</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457200" indent="-457200" algn="l" rtl="0" fontAlgn="base">
              <a:lnSpc>
                <a:spcPct val="150000"/>
              </a:lnSpc>
              <a:buFont typeface="Arial" panose="020B0604020202020204" pitchFamily="34" charset="0"/>
              <a:buChar char="•"/>
            </a:pPr>
            <a:r>
              <a:rPr lang="nl-NL"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Het vette goud</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l" rtl="0" fontAlgn="base">
              <a:lnSpc>
                <a:spcPct val="150000"/>
              </a:lnSpc>
            </a:pPr>
            <a:endPar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lnSpc>
                <a:spcPct val="150000"/>
              </a:lnSpc>
            </a:pPr>
            <a:r>
              <a:rPr lang="nl-NL"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betekent het woord?  Waarom wordt dit zo genoemd?</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lnSpc>
                <a:spcPct val="150000"/>
              </a:lnSpc>
            </a:pPr>
            <a:r>
              <a:rPr lang="nl-NL"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had dit met de botersmokkel te maken?</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p:txBody>
      </p:sp>
      <p:sp>
        <p:nvSpPr>
          <p:cNvPr id="12" name="Tekstvak 11">
            <a:extLst>
              <a:ext uri="{FF2B5EF4-FFF2-40B4-BE49-F238E27FC236}">
                <a16:creationId xmlns:a16="http://schemas.microsoft.com/office/drawing/2014/main" id="{020E8F42-A6AB-81D4-2DD3-7281FEC1407F}"/>
              </a:ext>
            </a:extLst>
          </p:cNvPr>
          <p:cNvSpPr txBox="1"/>
          <p:nvPr/>
        </p:nvSpPr>
        <p:spPr>
          <a:xfrm>
            <a:off x="630865" y="2168000"/>
            <a:ext cx="10020300" cy="707886"/>
          </a:xfrm>
          <a:prstGeom prst="rect">
            <a:avLst/>
          </a:prstGeom>
          <a:noFill/>
        </p:spPr>
        <p:txBody>
          <a:bodyPr wrap="square" rtlCol="0">
            <a:spAutoFit/>
          </a:bodyPr>
          <a:lstStyle/>
          <a:p>
            <a:r>
              <a:rPr lang="nl-NL" sz="4000" b="1" dirty="0"/>
              <a:t>Opdracht 1b: Botersmokkel</a:t>
            </a:r>
          </a:p>
        </p:txBody>
      </p:sp>
    </p:spTree>
    <p:extLst>
      <p:ext uri="{BB962C8B-B14F-4D97-AF65-F5344CB8AC3E}">
        <p14:creationId xmlns:p14="http://schemas.microsoft.com/office/powerpoint/2010/main" val="2841334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a:p>
        </p:txBody>
      </p:sp>
      <p:sp>
        <p:nvSpPr>
          <p:cNvPr id="4" name="Rechthoek 3">
            <a:extLst>
              <a:ext uri="{FF2B5EF4-FFF2-40B4-BE49-F238E27FC236}">
                <a16:creationId xmlns:a16="http://schemas.microsoft.com/office/drawing/2014/main" id="{32727330-DD65-EFCB-6596-C2F410FE6040}"/>
              </a:ext>
            </a:extLst>
          </p:cNvPr>
          <p:cNvSpPr/>
          <p:nvPr/>
        </p:nvSpPr>
        <p:spPr>
          <a:xfrm>
            <a:off x="0" y="0"/>
            <a:ext cx="12192000" cy="1935126"/>
          </a:xfrm>
          <a:prstGeom prst="rect">
            <a:avLst/>
          </a:prstGeom>
          <a:solidFill>
            <a:srgbClr val="4396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Tijdelijke aanduiding voor inhoud 6">
            <a:extLst>
              <a:ext uri="{FF2B5EF4-FFF2-40B4-BE49-F238E27FC236}">
                <a16:creationId xmlns:a16="http://schemas.microsoft.com/office/drawing/2014/main" id="{B7930F18-2F7E-6A91-BDA8-7BF55BD1557E}"/>
              </a:ext>
            </a:extLst>
          </p:cNvPr>
          <p:cNvPicPr>
            <a:picLocks noGrp="1" noChangeAspect="1"/>
          </p:cNvPicPr>
          <p:nvPr>
            <p:ph idx="1"/>
          </p:nvPr>
        </p:nvPicPr>
        <p:blipFill>
          <a:blip r:embed="rId2"/>
          <a:stretch>
            <a:fillRect/>
          </a:stretch>
        </p:blipFill>
        <p:spPr>
          <a:xfrm>
            <a:off x="0" y="-232874"/>
            <a:ext cx="4213279" cy="2368976"/>
          </a:xfrm>
          <a:prstGeom prst="rect">
            <a:avLst/>
          </a:prstGeom>
        </p:spPr>
      </p:pic>
      <p:sp>
        <p:nvSpPr>
          <p:cNvPr id="6" name="Tekstvak 5">
            <a:extLst>
              <a:ext uri="{FF2B5EF4-FFF2-40B4-BE49-F238E27FC236}">
                <a16:creationId xmlns:a16="http://schemas.microsoft.com/office/drawing/2014/main" id="{B3CD8E3E-DC1C-A8A7-4F10-8130226B6672}"/>
              </a:ext>
            </a:extLst>
          </p:cNvPr>
          <p:cNvSpPr txBox="1"/>
          <p:nvPr/>
        </p:nvSpPr>
        <p:spPr>
          <a:xfrm>
            <a:off x="8487696" y="818706"/>
            <a:ext cx="3527660" cy="523220"/>
          </a:xfrm>
          <a:prstGeom prst="rect">
            <a:avLst/>
          </a:prstGeom>
          <a:noFill/>
        </p:spPr>
        <p:txBody>
          <a:bodyPr wrap="square" rtlCol="0">
            <a:spAutoFit/>
          </a:bodyPr>
          <a:lstStyle/>
          <a:p>
            <a:r>
              <a:rPr lang="nl-NL" sz="2800" i="1" dirty="0" err="1">
                <a:solidFill>
                  <a:schemeClr val="bg1"/>
                </a:solidFill>
              </a:rPr>
              <a:t>Één</a:t>
            </a:r>
            <a:r>
              <a:rPr lang="nl-NL" sz="2800" i="1" dirty="0">
                <a:solidFill>
                  <a:schemeClr val="bg1"/>
                </a:solidFill>
              </a:rPr>
              <a:t> boek, één klas</a:t>
            </a:r>
          </a:p>
        </p:txBody>
      </p:sp>
      <p:sp>
        <p:nvSpPr>
          <p:cNvPr id="12" name="Tekstvak 11">
            <a:extLst>
              <a:ext uri="{FF2B5EF4-FFF2-40B4-BE49-F238E27FC236}">
                <a16:creationId xmlns:a16="http://schemas.microsoft.com/office/drawing/2014/main" id="{020E8F42-A6AB-81D4-2DD3-7281FEC1407F}"/>
              </a:ext>
            </a:extLst>
          </p:cNvPr>
          <p:cNvSpPr txBox="1"/>
          <p:nvPr/>
        </p:nvSpPr>
        <p:spPr>
          <a:xfrm>
            <a:off x="622488" y="2246922"/>
            <a:ext cx="10020300" cy="707886"/>
          </a:xfrm>
          <a:prstGeom prst="rect">
            <a:avLst/>
          </a:prstGeom>
          <a:noFill/>
        </p:spPr>
        <p:txBody>
          <a:bodyPr wrap="square" rtlCol="0">
            <a:spAutoFit/>
          </a:bodyPr>
          <a:lstStyle/>
          <a:p>
            <a:r>
              <a:rPr lang="nl-NL" sz="4000" b="1" dirty="0"/>
              <a:t>Opdracht 2: Schuldig?</a:t>
            </a:r>
          </a:p>
        </p:txBody>
      </p:sp>
      <p:graphicFrame>
        <p:nvGraphicFramePr>
          <p:cNvPr id="3" name="Tabel 6">
            <a:extLst>
              <a:ext uri="{FF2B5EF4-FFF2-40B4-BE49-F238E27FC236}">
                <a16:creationId xmlns:a16="http://schemas.microsoft.com/office/drawing/2014/main" id="{FEA5DB2C-F7E9-F674-09D9-11F9C6500FDB}"/>
              </a:ext>
            </a:extLst>
          </p:cNvPr>
          <p:cNvGraphicFramePr>
            <a:graphicFrameLocks noGrp="1"/>
          </p:cNvGraphicFramePr>
          <p:nvPr>
            <p:extLst>
              <p:ext uri="{D42A27DB-BD31-4B8C-83A1-F6EECF244321}">
                <p14:modId xmlns:p14="http://schemas.microsoft.com/office/powerpoint/2010/main" val="2874107407"/>
              </p:ext>
            </p:extLst>
          </p:nvPr>
        </p:nvGraphicFramePr>
        <p:xfrm>
          <a:off x="1405564" y="3553332"/>
          <a:ext cx="8648699" cy="3304668"/>
        </p:xfrm>
        <a:graphic>
          <a:graphicData uri="http://schemas.openxmlformats.org/drawingml/2006/table">
            <a:tbl>
              <a:tblPr firstRow="1" bandRow="1">
                <a:tableStyleId>{2D5ABB26-0587-4C30-8999-92F81FD0307C}</a:tableStyleId>
              </a:tblPr>
              <a:tblGrid>
                <a:gridCol w="4229755">
                  <a:extLst>
                    <a:ext uri="{9D8B030D-6E8A-4147-A177-3AD203B41FA5}">
                      <a16:colId xmlns:a16="http://schemas.microsoft.com/office/drawing/2014/main" val="1033904106"/>
                    </a:ext>
                  </a:extLst>
                </a:gridCol>
                <a:gridCol w="1536044">
                  <a:extLst>
                    <a:ext uri="{9D8B030D-6E8A-4147-A177-3AD203B41FA5}">
                      <a16:colId xmlns:a16="http://schemas.microsoft.com/office/drawing/2014/main" val="3890258723"/>
                    </a:ext>
                  </a:extLst>
                </a:gridCol>
                <a:gridCol w="2882900">
                  <a:extLst>
                    <a:ext uri="{9D8B030D-6E8A-4147-A177-3AD203B41FA5}">
                      <a16:colId xmlns:a16="http://schemas.microsoft.com/office/drawing/2014/main" val="2010731766"/>
                    </a:ext>
                  </a:extLst>
                </a:gridCol>
              </a:tblGrid>
              <a:tr h="1323332">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nl-NL" sz="3600" b="0" u="none" strike="noStrike" dirty="0">
                          <a:solidFill>
                            <a:srgbClr val="000000"/>
                          </a:solidFill>
                          <a:effectLst/>
                        </a:rPr>
                        <a:t>WEL</a:t>
                      </a:r>
                      <a:endParaRPr lang="nl-NL" sz="3600" dirty="0"/>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lang="nl-NL" sz="3600" dirty="0"/>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nl-NL" sz="3600" b="0" u="none" strike="noStrike" dirty="0">
                          <a:solidFill>
                            <a:srgbClr val="000000"/>
                          </a:solidFill>
                          <a:effectLst/>
                        </a:rPr>
                        <a:t>NIET</a:t>
                      </a:r>
                      <a:r>
                        <a:rPr lang="en-US" sz="3600" b="0" dirty="0">
                          <a:solidFill>
                            <a:srgbClr val="000000"/>
                          </a:solidFill>
                          <a:effectLst/>
                        </a:rPr>
                        <a:t>​</a:t>
                      </a:r>
                    </a:p>
                    <a:p>
                      <a:pPr algn="ctr">
                        <a:lnSpc>
                          <a:spcPct val="150000"/>
                        </a:lnSpc>
                      </a:pPr>
                      <a:endParaRPr lang="nl-NL" sz="3600" dirty="0"/>
                    </a:p>
                  </a:txBody>
                  <a:tcPr/>
                </a:tc>
                <a:extLst>
                  <a:ext uri="{0D108BD9-81ED-4DB2-BD59-A6C34878D82A}">
                    <a16:rowId xmlns:a16="http://schemas.microsoft.com/office/drawing/2014/main" val="3397666819"/>
                  </a:ext>
                </a:extLst>
              </a:tr>
              <a:tr h="1323332">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nl-NL" sz="3600" b="0" u="none" strike="noStrike" dirty="0">
                          <a:solidFill>
                            <a:srgbClr val="000000"/>
                          </a:solidFill>
                          <a:effectLst/>
                        </a:rPr>
                        <a:t>(zegt vader)</a:t>
                      </a:r>
                      <a:endParaRPr lang="nl-NL" sz="3600" dirty="0"/>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lang="nl-NL" sz="3600" dirty="0"/>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nl-NL" sz="3600" b="0" u="none" strike="noStrike" dirty="0">
                          <a:solidFill>
                            <a:srgbClr val="000000"/>
                          </a:solidFill>
                          <a:effectLst/>
                        </a:rPr>
                        <a:t>(zegt Agnes)</a:t>
                      </a:r>
                      <a:endParaRPr lang="en-US" sz="3600" b="0" dirty="0">
                        <a:solidFill>
                          <a:srgbClr val="000000"/>
                        </a:solidFill>
                        <a:effectLst/>
                      </a:endParaRPr>
                    </a:p>
                    <a:p>
                      <a:pPr algn="ctr">
                        <a:lnSpc>
                          <a:spcPct val="150000"/>
                        </a:lnSpc>
                      </a:pPr>
                      <a:endParaRPr lang="nl-NL" sz="3600" dirty="0"/>
                    </a:p>
                  </a:txBody>
                  <a:tcPr/>
                </a:tc>
                <a:extLst>
                  <a:ext uri="{0D108BD9-81ED-4DB2-BD59-A6C34878D82A}">
                    <a16:rowId xmlns:a16="http://schemas.microsoft.com/office/drawing/2014/main" val="2836193396"/>
                  </a:ext>
                </a:extLst>
              </a:tr>
            </a:tbl>
          </a:graphicData>
        </a:graphic>
      </p:graphicFrame>
    </p:spTree>
    <p:extLst>
      <p:ext uri="{BB962C8B-B14F-4D97-AF65-F5344CB8AC3E}">
        <p14:creationId xmlns:p14="http://schemas.microsoft.com/office/powerpoint/2010/main" val="3302332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a:p>
        </p:txBody>
      </p:sp>
      <p:sp>
        <p:nvSpPr>
          <p:cNvPr id="4" name="Rechthoek 3">
            <a:extLst>
              <a:ext uri="{FF2B5EF4-FFF2-40B4-BE49-F238E27FC236}">
                <a16:creationId xmlns:a16="http://schemas.microsoft.com/office/drawing/2014/main" id="{32727330-DD65-EFCB-6596-C2F410FE6040}"/>
              </a:ext>
            </a:extLst>
          </p:cNvPr>
          <p:cNvSpPr/>
          <p:nvPr/>
        </p:nvSpPr>
        <p:spPr>
          <a:xfrm>
            <a:off x="0" y="0"/>
            <a:ext cx="12192000" cy="1935126"/>
          </a:xfrm>
          <a:prstGeom prst="rect">
            <a:avLst/>
          </a:prstGeom>
          <a:solidFill>
            <a:srgbClr val="4396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Tijdelijke aanduiding voor inhoud 6">
            <a:extLst>
              <a:ext uri="{FF2B5EF4-FFF2-40B4-BE49-F238E27FC236}">
                <a16:creationId xmlns:a16="http://schemas.microsoft.com/office/drawing/2014/main" id="{B7930F18-2F7E-6A91-BDA8-7BF55BD1557E}"/>
              </a:ext>
            </a:extLst>
          </p:cNvPr>
          <p:cNvPicPr>
            <a:picLocks noGrp="1" noChangeAspect="1"/>
          </p:cNvPicPr>
          <p:nvPr>
            <p:ph idx="1"/>
          </p:nvPr>
        </p:nvPicPr>
        <p:blipFill>
          <a:blip r:embed="rId3"/>
          <a:stretch>
            <a:fillRect/>
          </a:stretch>
        </p:blipFill>
        <p:spPr>
          <a:xfrm>
            <a:off x="0" y="-232874"/>
            <a:ext cx="4213279" cy="2368976"/>
          </a:xfrm>
          <a:prstGeom prst="rect">
            <a:avLst/>
          </a:prstGeom>
        </p:spPr>
      </p:pic>
      <p:sp>
        <p:nvSpPr>
          <p:cNvPr id="6" name="Tekstvak 5">
            <a:extLst>
              <a:ext uri="{FF2B5EF4-FFF2-40B4-BE49-F238E27FC236}">
                <a16:creationId xmlns:a16="http://schemas.microsoft.com/office/drawing/2014/main" id="{B3CD8E3E-DC1C-A8A7-4F10-8130226B6672}"/>
              </a:ext>
            </a:extLst>
          </p:cNvPr>
          <p:cNvSpPr txBox="1"/>
          <p:nvPr/>
        </p:nvSpPr>
        <p:spPr>
          <a:xfrm>
            <a:off x="8487696" y="818706"/>
            <a:ext cx="3527660" cy="523220"/>
          </a:xfrm>
          <a:prstGeom prst="rect">
            <a:avLst/>
          </a:prstGeom>
          <a:noFill/>
        </p:spPr>
        <p:txBody>
          <a:bodyPr wrap="square" rtlCol="0">
            <a:spAutoFit/>
          </a:bodyPr>
          <a:lstStyle/>
          <a:p>
            <a:r>
              <a:rPr lang="nl-NL" sz="2800" i="1" dirty="0" err="1">
                <a:solidFill>
                  <a:schemeClr val="bg1"/>
                </a:solidFill>
              </a:rPr>
              <a:t>Één</a:t>
            </a:r>
            <a:r>
              <a:rPr lang="nl-NL" sz="2800" i="1" dirty="0">
                <a:solidFill>
                  <a:schemeClr val="bg1"/>
                </a:solidFill>
              </a:rPr>
              <a:t> boek, één klas</a:t>
            </a:r>
          </a:p>
        </p:txBody>
      </p:sp>
      <p:sp>
        <p:nvSpPr>
          <p:cNvPr id="11" name="Tekstvak 10">
            <a:extLst>
              <a:ext uri="{FF2B5EF4-FFF2-40B4-BE49-F238E27FC236}">
                <a16:creationId xmlns:a16="http://schemas.microsoft.com/office/drawing/2014/main" id="{5AC7B62B-94D1-39A0-4D03-3A482E3164D5}"/>
              </a:ext>
            </a:extLst>
          </p:cNvPr>
          <p:cNvSpPr txBox="1"/>
          <p:nvPr/>
        </p:nvSpPr>
        <p:spPr>
          <a:xfrm>
            <a:off x="630865" y="3429000"/>
            <a:ext cx="10930270" cy="1427635"/>
          </a:xfrm>
          <a:prstGeom prst="rect">
            <a:avLst/>
          </a:prstGeom>
          <a:noFill/>
        </p:spPr>
        <p:txBody>
          <a:bodyPr wrap="square">
            <a:spAutoFit/>
          </a:bodyPr>
          <a:lstStyle/>
          <a:p>
            <a:pPr marL="285750" indent="-285750" algn="l" rtl="0" fontAlgn="base">
              <a:lnSpc>
                <a:spcPct val="150000"/>
              </a:lnSpc>
              <a:buFont typeface="Arial" panose="020B0604020202020204" pitchFamily="34" charset="0"/>
              <a:buChar char="•"/>
            </a:pPr>
            <a:r>
              <a:rPr lang="nl-NL"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Filmpje </a:t>
            </a:r>
            <a:r>
              <a:rPr lang="nl-NL" sz="20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Naaz</a:t>
            </a:r>
            <a:r>
              <a:rPr lang="nl-NL"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 over haar ouders die zijn gevlucht</a:t>
            </a:r>
            <a:r>
              <a:rPr lang="nl-NL"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lnSpc>
                <a:spcPct val="150000"/>
              </a:lnSpc>
              <a:buFont typeface="Arial" panose="020B0604020202020204" pitchFamily="34" charset="0"/>
              <a:buChar char="•"/>
            </a:pPr>
            <a:r>
              <a:rPr lang="nl-NL"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Filmpje Mijn nazie-Opa van Sunny Bergman:</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lnSpc>
                <a:spcPct val="150000"/>
              </a:lnSpc>
              <a:buFont typeface="Arial" panose="020B0604020202020204" pitchFamily="34" charset="0"/>
              <a:buChar char="•"/>
            </a:pPr>
            <a:r>
              <a:rPr lang="nl-NL"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5"/>
              </a:rPr>
              <a:t>Filmpje Terry </a:t>
            </a:r>
            <a:r>
              <a:rPr lang="nl-NL" sz="20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5"/>
              </a:rPr>
              <a:t>Atkins</a:t>
            </a:r>
            <a:r>
              <a:rPr lang="nl-NL"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5"/>
              </a:rPr>
              <a:t>: Terry’s vader zit in de gevangenis</a:t>
            </a:r>
            <a:r>
              <a:rPr lang="nl-NL"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Hij houdt dit voor iedereen geheim. </a:t>
            </a:r>
            <a:r>
              <a:rPr lang="en-US" sz="2000" b="0" i="0" dirty="0">
                <a:solidFill>
                  <a:srgbClr val="000000"/>
                </a:solidFill>
                <a:effectLst/>
                <a:latin typeface="Omnes"/>
              </a:rPr>
              <a:t>​</a:t>
            </a:r>
            <a:endParaRPr lang="en-US" sz="2000" b="0" i="0" dirty="0">
              <a:solidFill>
                <a:srgbClr val="000000"/>
              </a:solidFill>
              <a:effectLst/>
              <a:latin typeface="Arial" panose="020B0604020202020204" pitchFamily="34" charset="0"/>
            </a:endParaRPr>
          </a:p>
        </p:txBody>
      </p:sp>
      <p:sp>
        <p:nvSpPr>
          <p:cNvPr id="12" name="Tekstvak 11">
            <a:extLst>
              <a:ext uri="{FF2B5EF4-FFF2-40B4-BE49-F238E27FC236}">
                <a16:creationId xmlns:a16="http://schemas.microsoft.com/office/drawing/2014/main" id="{020E8F42-A6AB-81D4-2DD3-7281FEC1407F}"/>
              </a:ext>
            </a:extLst>
          </p:cNvPr>
          <p:cNvSpPr txBox="1"/>
          <p:nvPr/>
        </p:nvSpPr>
        <p:spPr>
          <a:xfrm>
            <a:off x="630865" y="2272427"/>
            <a:ext cx="10020300" cy="707886"/>
          </a:xfrm>
          <a:prstGeom prst="rect">
            <a:avLst/>
          </a:prstGeom>
          <a:noFill/>
        </p:spPr>
        <p:txBody>
          <a:bodyPr wrap="square" rtlCol="0">
            <a:spAutoFit/>
          </a:bodyPr>
          <a:lstStyle/>
          <a:p>
            <a:r>
              <a:rPr lang="nl-NL" sz="4000" b="1" dirty="0"/>
              <a:t>Opdracht 3: Van generatie op generatie​</a:t>
            </a:r>
          </a:p>
        </p:txBody>
      </p:sp>
    </p:spTree>
    <p:extLst>
      <p:ext uri="{BB962C8B-B14F-4D97-AF65-F5344CB8AC3E}">
        <p14:creationId xmlns:p14="http://schemas.microsoft.com/office/powerpoint/2010/main" val="931166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a:p>
        </p:txBody>
      </p:sp>
      <p:pic>
        <p:nvPicPr>
          <p:cNvPr id="5" name="Tijdelijke aanduiding voor inhoud 6">
            <a:extLst>
              <a:ext uri="{FF2B5EF4-FFF2-40B4-BE49-F238E27FC236}">
                <a16:creationId xmlns:a16="http://schemas.microsoft.com/office/drawing/2014/main" id="{B7930F18-2F7E-6A91-BDA8-7BF55BD1557E}"/>
              </a:ext>
            </a:extLst>
          </p:cNvPr>
          <p:cNvPicPr>
            <a:picLocks noGrp="1" noChangeAspect="1"/>
          </p:cNvPicPr>
          <p:nvPr>
            <p:ph idx="1"/>
          </p:nvPr>
        </p:nvPicPr>
        <p:blipFill>
          <a:blip r:embed="rId4"/>
          <a:stretch>
            <a:fillRect/>
          </a:stretch>
        </p:blipFill>
        <p:spPr>
          <a:xfrm>
            <a:off x="0" y="-232874"/>
            <a:ext cx="4213279" cy="2368976"/>
          </a:xfrm>
          <a:prstGeom prst="rect">
            <a:avLst/>
          </a:prstGeom>
        </p:spPr>
      </p:pic>
      <p:sp>
        <p:nvSpPr>
          <p:cNvPr id="6" name="Tekstvak 5">
            <a:extLst>
              <a:ext uri="{FF2B5EF4-FFF2-40B4-BE49-F238E27FC236}">
                <a16:creationId xmlns:a16="http://schemas.microsoft.com/office/drawing/2014/main" id="{B3CD8E3E-DC1C-A8A7-4F10-8130226B6672}"/>
              </a:ext>
            </a:extLst>
          </p:cNvPr>
          <p:cNvSpPr txBox="1"/>
          <p:nvPr/>
        </p:nvSpPr>
        <p:spPr>
          <a:xfrm>
            <a:off x="8487696" y="818706"/>
            <a:ext cx="3527660" cy="523220"/>
          </a:xfrm>
          <a:prstGeom prst="rect">
            <a:avLst/>
          </a:prstGeom>
          <a:noFill/>
        </p:spPr>
        <p:txBody>
          <a:bodyPr wrap="square" rtlCol="0">
            <a:spAutoFit/>
          </a:bodyPr>
          <a:lstStyle/>
          <a:p>
            <a:r>
              <a:rPr lang="nl-NL" sz="2800" i="1" dirty="0" err="1">
                <a:solidFill>
                  <a:schemeClr val="bg1"/>
                </a:solidFill>
              </a:rPr>
              <a:t>Één</a:t>
            </a:r>
            <a:r>
              <a:rPr lang="nl-NL" sz="2800" i="1" dirty="0">
                <a:solidFill>
                  <a:schemeClr val="bg1"/>
                </a:solidFill>
              </a:rPr>
              <a:t> boek, één klas</a:t>
            </a:r>
          </a:p>
        </p:txBody>
      </p:sp>
      <p:pic>
        <p:nvPicPr>
          <p:cNvPr id="3" name="Onlinemedia 2" title="Thea Beckman shortlist - Het Pungelhuis (Annet Huizing)">
            <a:hlinkClick r:id="" action="ppaction://media"/>
            <a:extLst>
              <a:ext uri="{FF2B5EF4-FFF2-40B4-BE49-F238E27FC236}">
                <a16:creationId xmlns:a16="http://schemas.microsoft.com/office/drawing/2014/main" id="{AB8963C6-5459-9CAB-EB37-F1B5B85E0D9A}"/>
              </a:ext>
            </a:extLst>
          </p:cNvPr>
          <p:cNvPicPr>
            <a:picLocks noRot="1" noChangeAspect="1"/>
          </p:cNvPicPr>
          <p:nvPr>
            <a:videoFile r:link="rId1"/>
          </p:nvPr>
        </p:nvPicPr>
        <p:blipFill>
          <a:blip r:embed="rId5"/>
          <a:stretch>
            <a:fillRect/>
          </a:stretch>
        </p:blipFill>
        <p:spPr>
          <a:xfrm>
            <a:off x="2572593" y="2388707"/>
            <a:ext cx="7046814" cy="3981450"/>
          </a:xfrm>
          <a:prstGeom prst="rect">
            <a:avLst/>
          </a:prstGeom>
        </p:spPr>
      </p:pic>
      <p:sp>
        <p:nvSpPr>
          <p:cNvPr id="10" name="Rechthoek 9">
            <a:extLst>
              <a:ext uri="{FF2B5EF4-FFF2-40B4-BE49-F238E27FC236}">
                <a16:creationId xmlns:a16="http://schemas.microsoft.com/office/drawing/2014/main" id="{7F8E7AD8-F713-4C12-78AF-00E39A80171B}"/>
              </a:ext>
            </a:extLst>
          </p:cNvPr>
          <p:cNvSpPr/>
          <p:nvPr/>
        </p:nvSpPr>
        <p:spPr>
          <a:xfrm>
            <a:off x="0" y="0"/>
            <a:ext cx="12192000" cy="1935126"/>
          </a:xfrm>
          <a:prstGeom prst="rect">
            <a:avLst/>
          </a:prstGeom>
          <a:solidFill>
            <a:srgbClr val="4396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Tijdelijke aanduiding voor inhoud 6">
            <a:extLst>
              <a:ext uri="{FF2B5EF4-FFF2-40B4-BE49-F238E27FC236}">
                <a16:creationId xmlns:a16="http://schemas.microsoft.com/office/drawing/2014/main" id="{3658B9DA-A30C-7345-1AE6-22172511B550}"/>
              </a:ext>
            </a:extLst>
          </p:cNvPr>
          <p:cNvPicPr>
            <a:picLocks noChangeAspect="1"/>
          </p:cNvPicPr>
          <p:nvPr/>
        </p:nvPicPr>
        <p:blipFill>
          <a:blip r:embed="rId4"/>
          <a:stretch>
            <a:fillRect/>
          </a:stretch>
        </p:blipFill>
        <p:spPr>
          <a:xfrm>
            <a:off x="0" y="-232874"/>
            <a:ext cx="4213279" cy="2368976"/>
          </a:xfrm>
          <a:prstGeom prst="rect">
            <a:avLst/>
          </a:prstGeom>
        </p:spPr>
      </p:pic>
      <p:sp>
        <p:nvSpPr>
          <p:cNvPr id="12" name="Tekstvak 11">
            <a:extLst>
              <a:ext uri="{FF2B5EF4-FFF2-40B4-BE49-F238E27FC236}">
                <a16:creationId xmlns:a16="http://schemas.microsoft.com/office/drawing/2014/main" id="{7145F16E-B802-4F4A-4852-8E4D6899D296}"/>
              </a:ext>
            </a:extLst>
          </p:cNvPr>
          <p:cNvSpPr txBox="1"/>
          <p:nvPr/>
        </p:nvSpPr>
        <p:spPr>
          <a:xfrm>
            <a:off x="8487696" y="818706"/>
            <a:ext cx="3527660" cy="523220"/>
          </a:xfrm>
          <a:prstGeom prst="rect">
            <a:avLst/>
          </a:prstGeom>
          <a:noFill/>
        </p:spPr>
        <p:txBody>
          <a:bodyPr wrap="square" rtlCol="0">
            <a:spAutoFit/>
          </a:bodyPr>
          <a:lstStyle/>
          <a:p>
            <a:r>
              <a:rPr lang="nl-NL" sz="2800" i="1" dirty="0" err="1">
                <a:solidFill>
                  <a:schemeClr val="bg1"/>
                </a:solidFill>
              </a:rPr>
              <a:t>Één</a:t>
            </a:r>
            <a:r>
              <a:rPr lang="nl-NL" sz="2800" i="1" dirty="0">
                <a:solidFill>
                  <a:schemeClr val="bg1"/>
                </a:solidFill>
              </a:rPr>
              <a:t> boek, één klas</a:t>
            </a:r>
          </a:p>
        </p:txBody>
      </p:sp>
    </p:spTree>
    <p:extLst>
      <p:ext uri="{BB962C8B-B14F-4D97-AF65-F5344CB8AC3E}">
        <p14:creationId xmlns:p14="http://schemas.microsoft.com/office/powerpoint/2010/main" val="401185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dirty="0"/>
          </a:p>
        </p:txBody>
      </p:sp>
      <p:grpSp>
        <p:nvGrpSpPr>
          <p:cNvPr id="21" name="Groep 20">
            <a:extLst>
              <a:ext uri="{FF2B5EF4-FFF2-40B4-BE49-F238E27FC236}">
                <a16:creationId xmlns:a16="http://schemas.microsoft.com/office/drawing/2014/main" id="{01914028-AC20-7482-269F-5D33777B800E}"/>
              </a:ext>
            </a:extLst>
          </p:cNvPr>
          <p:cNvGrpSpPr/>
          <p:nvPr/>
        </p:nvGrpSpPr>
        <p:grpSpPr>
          <a:xfrm>
            <a:off x="0" y="-207798"/>
            <a:ext cx="12192000" cy="2352397"/>
            <a:chOff x="0" y="-207798"/>
            <a:chExt cx="12192000" cy="2352397"/>
          </a:xfrm>
        </p:grpSpPr>
        <p:sp>
          <p:nvSpPr>
            <p:cNvPr id="22" name="Rechthoek 21">
              <a:extLst>
                <a:ext uri="{FF2B5EF4-FFF2-40B4-BE49-F238E27FC236}">
                  <a16:creationId xmlns:a16="http://schemas.microsoft.com/office/drawing/2014/main" id="{D74F6E4F-7055-FAF2-484F-4E4D441A75AE}"/>
                </a:ext>
              </a:extLst>
            </p:cNvPr>
            <p:cNvSpPr/>
            <p:nvPr/>
          </p:nvSpPr>
          <p:spPr>
            <a:xfrm>
              <a:off x="0" y="1"/>
              <a:ext cx="12192000" cy="1936800"/>
            </a:xfrm>
            <a:prstGeom prst="rect">
              <a:avLst/>
            </a:prstGeom>
            <a:solidFill>
              <a:srgbClr val="FFC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Tekstvak 22">
              <a:extLst>
                <a:ext uri="{FF2B5EF4-FFF2-40B4-BE49-F238E27FC236}">
                  <a16:creationId xmlns:a16="http://schemas.microsoft.com/office/drawing/2014/main" id="{B956C76C-18BB-37A5-75DD-8CF4E22A40AF}"/>
                </a:ext>
              </a:extLst>
            </p:cNvPr>
            <p:cNvSpPr txBox="1"/>
            <p:nvPr/>
          </p:nvSpPr>
          <p:spPr>
            <a:xfrm>
              <a:off x="8487696" y="818706"/>
              <a:ext cx="3487697" cy="510323"/>
            </a:xfrm>
            <a:prstGeom prst="rect">
              <a:avLst/>
            </a:prstGeom>
            <a:noFill/>
          </p:spPr>
          <p:txBody>
            <a:bodyPr wrap="square" rtlCol="0">
              <a:spAutoFit/>
            </a:bodyPr>
            <a:lstStyle/>
            <a:p>
              <a:r>
                <a:rPr lang="nl-NL" sz="2800" i="1" dirty="0" err="1"/>
                <a:t>Één</a:t>
              </a:r>
              <a:r>
                <a:rPr lang="nl-NL" sz="2800" i="1" dirty="0"/>
                <a:t> boek, één klas</a:t>
              </a:r>
            </a:p>
          </p:txBody>
        </p:sp>
        <p:pic>
          <p:nvPicPr>
            <p:cNvPr id="24" name="Afbeelding 23">
              <a:extLst>
                <a:ext uri="{FF2B5EF4-FFF2-40B4-BE49-F238E27FC236}">
                  <a16:creationId xmlns:a16="http://schemas.microsoft.com/office/drawing/2014/main" id="{E490CD75-36A2-E17E-2773-4873D0FA8558}"/>
                </a:ext>
              </a:extLst>
            </p:cNvPr>
            <p:cNvPicPr>
              <a:picLocks noChangeAspect="1"/>
            </p:cNvPicPr>
            <p:nvPr/>
          </p:nvPicPr>
          <p:blipFill>
            <a:blip r:embed="rId3"/>
            <a:stretch>
              <a:fillRect/>
            </a:stretch>
          </p:blipFill>
          <p:spPr>
            <a:xfrm>
              <a:off x="0" y="-207798"/>
              <a:ext cx="4240933" cy="2352397"/>
            </a:xfrm>
            <a:prstGeom prst="rect">
              <a:avLst/>
            </a:prstGeom>
          </p:spPr>
        </p:pic>
      </p:grpSp>
      <p:grpSp>
        <p:nvGrpSpPr>
          <p:cNvPr id="28" name="Groep 27">
            <a:extLst>
              <a:ext uri="{FF2B5EF4-FFF2-40B4-BE49-F238E27FC236}">
                <a16:creationId xmlns:a16="http://schemas.microsoft.com/office/drawing/2014/main" id="{15862E55-08E4-0F43-8212-9D4E3665881A}"/>
              </a:ext>
            </a:extLst>
          </p:cNvPr>
          <p:cNvGrpSpPr/>
          <p:nvPr/>
        </p:nvGrpSpPr>
        <p:grpSpPr>
          <a:xfrm>
            <a:off x="803804" y="3258648"/>
            <a:ext cx="5634908" cy="3237774"/>
            <a:chOff x="1191141" y="3429000"/>
            <a:chExt cx="5089637" cy="2881729"/>
          </a:xfrm>
        </p:grpSpPr>
        <p:sp>
          <p:nvSpPr>
            <p:cNvPr id="17" name="Rechthoek 16">
              <a:extLst>
                <a:ext uri="{FF2B5EF4-FFF2-40B4-BE49-F238E27FC236}">
                  <a16:creationId xmlns:a16="http://schemas.microsoft.com/office/drawing/2014/main" id="{84134A57-BFA0-F37E-8D14-AC133DDE0E97}"/>
                </a:ext>
              </a:extLst>
            </p:cNvPr>
            <p:cNvSpPr/>
            <p:nvPr/>
          </p:nvSpPr>
          <p:spPr>
            <a:xfrm>
              <a:off x="1353418" y="5600423"/>
              <a:ext cx="864000" cy="391225"/>
            </a:xfrm>
            <a:prstGeom prst="rect">
              <a:avLst/>
            </a:prstGeom>
            <a:solidFill>
              <a:srgbClr val="FF0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914400" rtl="0" eaLnBrk="1" latinLnBrk="0" hangingPunct="1">
                <a:defRPr sz="1400" kern="1200">
                  <a:solidFill>
                    <a:schemeClr val="lt1"/>
                  </a:solidFill>
                  <a:latin typeface="+mn-lt"/>
                  <a:ea typeface="+mn-ea"/>
                  <a:cs typeface="+mn-cs"/>
                  <a:sym typeface="Arial" charset="0"/>
                </a:defRPr>
              </a:lvl6pPr>
              <a:lvl7pPr marL="2743200" algn="l" defTabSz="914400" rtl="0" eaLnBrk="1" latinLnBrk="0" hangingPunct="1">
                <a:defRPr sz="1400" kern="1200">
                  <a:solidFill>
                    <a:schemeClr val="lt1"/>
                  </a:solidFill>
                  <a:latin typeface="+mn-lt"/>
                  <a:ea typeface="+mn-ea"/>
                  <a:cs typeface="+mn-cs"/>
                  <a:sym typeface="Arial" charset="0"/>
                </a:defRPr>
              </a:lvl7pPr>
              <a:lvl8pPr marL="3200400" algn="l" defTabSz="914400" rtl="0" eaLnBrk="1" latinLnBrk="0" hangingPunct="1">
                <a:defRPr sz="1400" kern="1200">
                  <a:solidFill>
                    <a:schemeClr val="lt1"/>
                  </a:solidFill>
                  <a:latin typeface="+mn-lt"/>
                  <a:ea typeface="+mn-ea"/>
                  <a:cs typeface="+mn-cs"/>
                  <a:sym typeface="Arial" charset="0"/>
                </a:defRPr>
              </a:lvl8pPr>
              <a:lvl9pPr marL="3657600" algn="l" defTabSz="914400" rtl="0" eaLnBrk="1" latinLnBrk="0" hangingPunct="1">
                <a:defRPr sz="1400" kern="1200">
                  <a:solidFill>
                    <a:schemeClr val="lt1"/>
                  </a:solidFill>
                  <a:latin typeface="+mn-lt"/>
                  <a:ea typeface="+mn-ea"/>
                  <a:cs typeface="+mn-cs"/>
                  <a:sym typeface="Arial" charset="0"/>
                </a:defRPr>
              </a:lvl9pPr>
            </a:lstStyle>
            <a:p>
              <a:pPr algn="ctr"/>
              <a:endParaRPr lang="nl-NL" sz="1050" dirty="0"/>
            </a:p>
          </p:txBody>
        </p:sp>
        <p:sp>
          <p:nvSpPr>
            <p:cNvPr id="6" name="Rechthoek 5">
              <a:extLst>
                <a:ext uri="{FF2B5EF4-FFF2-40B4-BE49-F238E27FC236}">
                  <a16:creationId xmlns:a16="http://schemas.microsoft.com/office/drawing/2014/main" id="{AE488629-C7C4-E727-E773-FB42FB1E19FE}"/>
                </a:ext>
              </a:extLst>
            </p:cNvPr>
            <p:cNvSpPr/>
            <p:nvPr/>
          </p:nvSpPr>
          <p:spPr>
            <a:xfrm>
              <a:off x="3253801" y="4900604"/>
              <a:ext cx="864000" cy="12095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914400" rtl="0" eaLnBrk="1" latinLnBrk="0" hangingPunct="1">
                <a:defRPr sz="1400" kern="1200">
                  <a:solidFill>
                    <a:schemeClr val="lt1"/>
                  </a:solidFill>
                  <a:latin typeface="+mn-lt"/>
                  <a:ea typeface="+mn-ea"/>
                  <a:cs typeface="+mn-cs"/>
                  <a:sym typeface="Arial" charset="0"/>
                </a:defRPr>
              </a:lvl6pPr>
              <a:lvl7pPr marL="2743200" algn="l" defTabSz="914400" rtl="0" eaLnBrk="1" latinLnBrk="0" hangingPunct="1">
                <a:defRPr sz="1400" kern="1200">
                  <a:solidFill>
                    <a:schemeClr val="lt1"/>
                  </a:solidFill>
                  <a:latin typeface="+mn-lt"/>
                  <a:ea typeface="+mn-ea"/>
                  <a:cs typeface="+mn-cs"/>
                  <a:sym typeface="Arial" charset="0"/>
                </a:defRPr>
              </a:lvl7pPr>
              <a:lvl8pPr marL="3200400" algn="l" defTabSz="914400" rtl="0" eaLnBrk="1" latinLnBrk="0" hangingPunct="1">
                <a:defRPr sz="1400" kern="1200">
                  <a:solidFill>
                    <a:schemeClr val="lt1"/>
                  </a:solidFill>
                  <a:latin typeface="+mn-lt"/>
                  <a:ea typeface="+mn-ea"/>
                  <a:cs typeface="+mn-cs"/>
                  <a:sym typeface="Arial" charset="0"/>
                </a:defRPr>
              </a:lvl8pPr>
              <a:lvl9pPr marL="3657600" algn="l" defTabSz="914400" rtl="0" eaLnBrk="1" latinLnBrk="0" hangingPunct="1">
                <a:defRPr sz="1400" kern="1200">
                  <a:solidFill>
                    <a:schemeClr val="lt1"/>
                  </a:solidFill>
                  <a:latin typeface="+mn-lt"/>
                  <a:ea typeface="+mn-ea"/>
                  <a:cs typeface="+mn-cs"/>
                  <a:sym typeface="Arial" charset="0"/>
                </a:defRPr>
              </a:lvl9pPr>
            </a:lstStyle>
            <a:p>
              <a:pPr algn="ctr"/>
              <a:endParaRPr lang="nl-NL" sz="1050" dirty="0"/>
            </a:p>
          </p:txBody>
        </p:sp>
        <p:sp>
          <p:nvSpPr>
            <p:cNvPr id="7" name="Rechthoek 6">
              <a:extLst>
                <a:ext uri="{FF2B5EF4-FFF2-40B4-BE49-F238E27FC236}">
                  <a16:creationId xmlns:a16="http://schemas.microsoft.com/office/drawing/2014/main" id="{25C3D913-BD01-4996-553E-C48FA56BA36F}"/>
                </a:ext>
              </a:extLst>
            </p:cNvPr>
            <p:cNvSpPr/>
            <p:nvPr/>
          </p:nvSpPr>
          <p:spPr>
            <a:xfrm>
              <a:off x="2294388" y="5217388"/>
              <a:ext cx="864000" cy="7332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914400" rtl="0" eaLnBrk="1" latinLnBrk="0" hangingPunct="1">
                <a:defRPr sz="1400" kern="1200">
                  <a:solidFill>
                    <a:schemeClr val="lt1"/>
                  </a:solidFill>
                  <a:latin typeface="+mn-lt"/>
                  <a:ea typeface="+mn-ea"/>
                  <a:cs typeface="+mn-cs"/>
                  <a:sym typeface="Arial" charset="0"/>
                </a:defRPr>
              </a:lvl6pPr>
              <a:lvl7pPr marL="2743200" algn="l" defTabSz="914400" rtl="0" eaLnBrk="1" latinLnBrk="0" hangingPunct="1">
                <a:defRPr sz="1400" kern="1200">
                  <a:solidFill>
                    <a:schemeClr val="lt1"/>
                  </a:solidFill>
                  <a:latin typeface="+mn-lt"/>
                  <a:ea typeface="+mn-ea"/>
                  <a:cs typeface="+mn-cs"/>
                  <a:sym typeface="Arial" charset="0"/>
                </a:defRPr>
              </a:lvl7pPr>
              <a:lvl8pPr marL="3200400" algn="l" defTabSz="914400" rtl="0" eaLnBrk="1" latinLnBrk="0" hangingPunct="1">
                <a:defRPr sz="1400" kern="1200">
                  <a:solidFill>
                    <a:schemeClr val="lt1"/>
                  </a:solidFill>
                  <a:latin typeface="+mn-lt"/>
                  <a:ea typeface="+mn-ea"/>
                  <a:cs typeface="+mn-cs"/>
                  <a:sym typeface="Arial" charset="0"/>
                </a:defRPr>
              </a:lvl8pPr>
              <a:lvl9pPr marL="3657600" algn="l" defTabSz="914400" rtl="0" eaLnBrk="1" latinLnBrk="0" hangingPunct="1">
                <a:defRPr sz="1400" kern="1200">
                  <a:solidFill>
                    <a:schemeClr val="lt1"/>
                  </a:solidFill>
                  <a:latin typeface="+mn-lt"/>
                  <a:ea typeface="+mn-ea"/>
                  <a:cs typeface="+mn-cs"/>
                  <a:sym typeface="Arial" charset="0"/>
                </a:defRPr>
              </a:lvl9pPr>
            </a:lstStyle>
            <a:p>
              <a:pPr algn="ctr"/>
              <a:endParaRPr lang="nl-NL" sz="1050" dirty="0"/>
            </a:p>
          </p:txBody>
        </p:sp>
        <p:sp>
          <p:nvSpPr>
            <p:cNvPr id="8" name="Rechthoek 7">
              <a:extLst>
                <a:ext uri="{FF2B5EF4-FFF2-40B4-BE49-F238E27FC236}">
                  <a16:creationId xmlns:a16="http://schemas.microsoft.com/office/drawing/2014/main" id="{30D79CA4-7CF4-D58F-FFB5-EFA1A18D21BA}"/>
                </a:ext>
              </a:extLst>
            </p:cNvPr>
            <p:cNvSpPr/>
            <p:nvPr/>
          </p:nvSpPr>
          <p:spPr>
            <a:xfrm rot="5400000">
              <a:off x="-49629" y="4674867"/>
              <a:ext cx="2571943" cy="80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914400" rtl="0" eaLnBrk="1" latinLnBrk="0" hangingPunct="1">
                <a:defRPr sz="1400" kern="1200">
                  <a:solidFill>
                    <a:schemeClr val="lt1"/>
                  </a:solidFill>
                  <a:latin typeface="+mn-lt"/>
                  <a:ea typeface="+mn-ea"/>
                  <a:cs typeface="+mn-cs"/>
                  <a:sym typeface="Arial" charset="0"/>
                </a:defRPr>
              </a:lvl6pPr>
              <a:lvl7pPr marL="2743200" algn="l" defTabSz="914400" rtl="0" eaLnBrk="1" latinLnBrk="0" hangingPunct="1">
                <a:defRPr sz="1400" kern="1200">
                  <a:solidFill>
                    <a:schemeClr val="lt1"/>
                  </a:solidFill>
                  <a:latin typeface="+mn-lt"/>
                  <a:ea typeface="+mn-ea"/>
                  <a:cs typeface="+mn-cs"/>
                  <a:sym typeface="Arial" charset="0"/>
                </a:defRPr>
              </a:lvl7pPr>
              <a:lvl8pPr marL="3200400" algn="l" defTabSz="914400" rtl="0" eaLnBrk="1" latinLnBrk="0" hangingPunct="1">
                <a:defRPr sz="1400" kern="1200">
                  <a:solidFill>
                    <a:schemeClr val="lt1"/>
                  </a:solidFill>
                  <a:latin typeface="+mn-lt"/>
                  <a:ea typeface="+mn-ea"/>
                  <a:cs typeface="+mn-cs"/>
                  <a:sym typeface="Arial" charset="0"/>
                </a:defRPr>
              </a:lvl8pPr>
              <a:lvl9pPr marL="3657600" algn="l" defTabSz="914400" rtl="0" eaLnBrk="1" latinLnBrk="0" hangingPunct="1">
                <a:defRPr sz="1400" kern="1200">
                  <a:solidFill>
                    <a:schemeClr val="lt1"/>
                  </a:solidFill>
                  <a:latin typeface="+mn-lt"/>
                  <a:ea typeface="+mn-ea"/>
                  <a:cs typeface="+mn-cs"/>
                  <a:sym typeface="Arial" charset="0"/>
                </a:defRPr>
              </a:lvl9pPr>
            </a:lstStyle>
            <a:p>
              <a:pPr algn="ctr"/>
              <a:endParaRPr lang="nl-NL" sz="1050" dirty="0"/>
            </a:p>
          </p:txBody>
        </p:sp>
        <p:sp>
          <p:nvSpPr>
            <p:cNvPr id="9" name="Rechthoek 8">
              <a:extLst>
                <a:ext uri="{FF2B5EF4-FFF2-40B4-BE49-F238E27FC236}">
                  <a16:creationId xmlns:a16="http://schemas.microsoft.com/office/drawing/2014/main" id="{0ED1FCB6-F105-4810-FABD-C4A2118D4B08}"/>
                </a:ext>
              </a:extLst>
            </p:cNvPr>
            <p:cNvSpPr/>
            <p:nvPr/>
          </p:nvSpPr>
          <p:spPr>
            <a:xfrm>
              <a:off x="2295221" y="5637730"/>
              <a:ext cx="949979" cy="523220"/>
            </a:xfrm>
            <a:prstGeom prst="rect">
              <a:avLst/>
            </a:prstGeom>
          </p:spPr>
          <p:txBody>
            <a:bodyPr wrap="square">
              <a:spAutoFit/>
            </a:bodyPr>
            <a:lstStyle>
              <a:defPPr>
                <a:defRPr lang="nl-NL"/>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a:lstStyle>
            <a:p>
              <a:pPr defTabSz="981050"/>
              <a:r>
                <a:rPr lang="nl-NL" b="1" dirty="0">
                  <a:latin typeface="Corbel" panose="020B0503020204020204" pitchFamily="34" charset="0"/>
                </a:rPr>
                <a:t>Doen alsof </a:t>
              </a:r>
              <a:endParaRPr lang="nl-NL" b="1" dirty="0">
                <a:solidFill>
                  <a:schemeClr val="bg1"/>
                </a:solidFill>
                <a:latin typeface="Corbel" panose="020B0503020204020204" pitchFamily="34" charset="0"/>
                <a:ea typeface="Verdana" panose="020B0604030504040204" pitchFamily="34" charset="0"/>
                <a:cs typeface="Verdana" panose="020B0604030504040204" pitchFamily="34" charset="0"/>
              </a:endParaRPr>
            </a:p>
          </p:txBody>
        </p:sp>
        <p:sp>
          <p:nvSpPr>
            <p:cNvPr id="10" name="Rechthoek 9">
              <a:extLst>
                <a:ext uri="{FF2B5EF4-FFF2-40B4-BE49-F238E27FC236}">
                  <a16:creationId xmlns:a16="http://schemas.microsoft.com/office/drawing/2014/main" id="{027E8653-184A-1661-1321-4F329A959C9F}"/>
                </a:ext>
              </a:extLst>
            </p:cNvPr>
            <p:cNvSpPr/>
            <p:nvPr/>
          </p:nvSpPr>
          <p:spPr>
            <a:xfrm>
              <a:off x="3219694" y="5505390"/>
              <a:ext cx="949979" cy="426816"/>
            </a:xfrm>
            <a:prstGeom prst="rect">
              <a:avLst/>
            </a:prstGeom>
          </p:spPr>
          <p:txBody>
            <a:bodyPr wrap="square">
              <a:spAutoFit/>
            </a:bodyPr>
            <a:lstStyle>
              <a:defPPr>
                <a:defRPr lang="nl-NL"/>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a:lstStyle>
            <a:p>
              <a:pPr algn="ctr" defTabSz="981050"/>
              <a:r>
                <a:rPr lang="nl-NL" b="1" dirty="0">
                  <a:latin typeface="Corbel" panose="020B0503020204020204" pitchFamily="34" charset="0"/>
                </a:rPr>
                <a:t>Selectief luisteren</a:t>
              </a:r>
              <a:endParaRPr lang="nl-NL" b="1" dirty="0">
                <a:solidFill>
                  <a:schemeClr val="bg1"/>
                </a:solidFill>
                <a:latin typeface="Corbel" panose="020B0503020204020204" pitchFamily="34" charset="0"/>
                <a:ea typeface="Verdana" panose="020B0604030504040204" pitchFamily="34" charset="0"/>
                <a:cs typeface="Verdana" panose="020B0604030504040204" pitchFamily="34" charset="0"/>
              </a:endParaRPr>
            </a:p>
          </p:txBody>
        </p:sp>
        <p:sp>
          <p:nvSpPr>
            <p:cNvPr id="11" name="Rechthoek 10">
              <a:extLst>
                <a:ext uri="{FF2B5EF4-FFF2-40B4-BE49-F238E27FC236}">
                  <a16:creationId xmlns:a16="http://schemas.microsoft.com/office/drawing/2014/main" id="{01841630-4154-3F10-2271-ADE179E3324A}"/>
                </a:ext>
              </a:extLst>
            </p:cNvPr>
            <p:cNvSpPr/>
            <p:nvPr/>
          </p:nvSpPr>
          <p:spPr>
            <a:xfrm>
              <a:off x="1420368" y="5634746"/>
              <a:ext cx="1100817" cy="307777"/>
            </a:xfrm>
            <a:prstGeom prst="rect">
              <a:avLst/>
            </a:prstGeom>
          </p:spPr>
          <p:txBody>
            <a:bodyPr wrap="square">
              <a:spAutoFit/>
            </a:bodyPr>
            <a:lstStyle>
              <a:defPPr>
                <a:defRPr lang="nl-NL"/>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a:lstStyle>
            <a:p>
              <a:pPr defTabSz="981050"/>
              <a:r>
                <a:rPr lang="nl-NL" b="1" dirty="0">
                  <a:latin typeface="Corbel" panose="020B0503020204020204" pitchFamily="34" charset="0"/>
                </a:rPr>
                <a:t>Negeren  </a:t>
              </a:r>
              <a:endParaRPr lang="nl-NL" b="1" dirty="0">
                <a:solidFill>
                  <a:schemeClr val="bg1"/>
                </a:solidFill>
                <a:latin typeface="Corbel" panose="020B0503020204020204" pitchFamily="34" charset="0"/>
                <a:ea typeface="Verdana" panose="020B0604030504040204" pitchFamily="34" charset="0"/>
                <a:cs typeface="Verdana" panose="020B0604030504040204" pitchFamily="34" charset="0"/>
              </a:endParaRPr>
            </a:p>
          </p:txBody>
        </p:sp>
        <p:sp>
          <p:nvSpPr>
            <p:cNvPr id="12" name="Rechthoek 11">
              <a:extLst>
                <a:ext uri="{FF2B5EF4-FFF2-40B4-BE49-F238E27FC236}">
                  <a16:creationId xmlns:a16="http://schemas.microsoft.com/office/drawing/2014/main" id="{BE7FD253-4783-05A6-4472-9466E08D6536}"/>
                </a:ext>
              </a:extLst>
            </p:cNvPr>
            <p:cNvSpPr/>
            <p:nvPr/>
          </p:nvSpPr>
          <p:spPr>
            <a:xfrm>
              <a:off x="4249400" y="4345309"/>
              <a:ext cx="864000" cy="1621756"/>
            </a:xfrm>
            <a:prstGeom prst="rect">
              <a:avLst/>
            </a:prstGeom>
            <a:solidFill>
              <a:srgbClr val="FF0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914400" rtl="0" eaLnBrk="1" latinLnBrk="0" hangingPunct="1">
                <a:defRPr sz="1400" kern="1200">
                  <a:solidFill>
                    <a:schemeClr val="lt1"/>
                  </a:solidFill>
                  <a:latin typeface="+mn-lt"/>
                  <a:ea typeface="+mn-ea"/>
                  <a:cs typeface="+mn-cs"/>
                  <a:sym typeface="Arial" charset="0"/>
                </a:defRPr>
              </a:lvl6pPr>
              <a:lvl7pPr marL="2743200" algn="l" defTabSz="914400" rtl="0" eaLnBrk="1" latinLnBrk="0" hangingPunct="1">
                <a:defRPr sz="1400" kern="1200">
                  <a:solidFill>
                    <a:schemeClr val="lt1"/>
                  </a:solidFill>
                  <a:latin typeface="+mn-lt"/>
                  <a:ea typeface="+mn-ea"/>
                  <a:cs typeface="+mn-cs"/>
                  <a:sym typeface="Arial" charset="0"/>
                </a:defRPr>
              </a:lvl7pPr>
              <a:lvl8pPr marL="3200400" algn="l" defTabSz="914400" rtl="0" eaLnBrk="1" latinLnBrk="0" hangingPunct="1">
                <a:defRPr sz="1400" kern="1200">
                  <a:solidFill>
                    <a:schemeClr val="lt1"/>
                  </a:solidFill>
                  <a:latin typeface="+mn-lt"/>
                  <a:ea typeface="+mn-ea"/>
                  <a:cs typeface="+mn-cs"/>
                  <a:sym typeface="Arial" charset="0"/>
                </a:defRPr>
              </a:lvl8pPr>
              <a:lvl9pPr marL="3657600" algn="l" defTabSz="914400" rtl="0" eaLnBrk="1" latinLnBrk="0" hangingPunct="1">
                <a:defRPr sz="1400" kern="1200">
                  <a:solidFill>
                    <a:schemeClr val="lt1"/>
                  </a:solidFill>
                  <a:latin typeface="+mn-lt"/>
                  <a:ea typeface="+mn-ea"/>
                  <a:cs typeface="+mn-cs"/>
                  <a:sym typeface="Arial" charset="0"/>
                </a:defRPr>
              </a:lvl9pPr>
            </a:lstStyle>
            <a:p>
              <a:pPr algn="ctr"/>
              <a:endParaRPr lang="nl-NL" sz="1050" dirty="0"/>
            </a:p>
          </p:txBody>
        </p:sp>
        <p:sp>
          <p:nvSpPr>
            <p:cNvPr id="13" name="Rechthoek 12">
              <a:extLst>
                <a:ext uri="{FF2B5EF4-FFF2-40B4-BE49-F238E27FC236}">
                  <a16:creationId xmlns:a16="http://schemas.microsoft.com/office/drawing/2014/main" id="{1F6293C2-1467-ACA5-143F-E8840AD2F424}"/>
                </a:ext>
              </a:extLst>
            </p:cNvPr>
            <p:cNvSpPr/>
            <p:nvPr/>
          </p:nvSpPr>
          <p:spPr>
            <a:xfrm>
              <a:off x="4219011" y="5548473"/>
              <a:ext cx="949979" cy="376602"/>
            </a:xfrm>
            <a:prstGeom prst="rect">
              <a:avLst/>
            </a:prstGeom>
          </p:spPr>
          <p:txBody>
            <a:bodyPr wrap="square">
              <a:spAutoFit/>
            </a:bodyPr>
            <a:lstStyle>
              <a:defPPr>
                <a:defRPr lang="nl-NL"/>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a:lstStyle>
            <a:p>
              <a:pPr algn="ctr" defTabSz="981050"/>
              <a:r>
                <a:rPr lang="nl-NL" sz="1200" b="1" dirty="0">
                  <a:latin typeface="Corbel" panose="020B0503020204020204" pitchFamily="34" charset="0"/>
                </a:rPr>
                <a:t>Aandachtig  luisteren</a:t>
              </a:r>
              <a:endParaRPr lang="nl-NL" sz="1200" b="1" dirty="0">
                <a:solidFill>
                  <a:schemeClr val="bg1"/>
                </a:solidFill>
                <a:latin typeface="Corbel" panose="020B0503020204020204" pitchFamily="34" charset="0"/>
                <a:ea typeface="Verdana" panose="020B0604030504040204" pitchFamily="34" charset="0"/>
                <a:cs typeface="Verdana" panose="020B0604030504040204" pitchFamily="34" charset="0"/>
              </a:endParaRPr>
            </a:p>
          </p:txBody>
        </p:sp>
        <p:sp>
          <p:nvSpPr>
            <p:cNvPr id="14" name="Rechthoek 13">
              <a:extLst>
                <a:ext uri="{FF2B5EF4-FFF2-40B4-BE49-F238E27FC236}">
                  <a16:creationId xmlns:a16="http://schemas.microsoft.com/office/drawing/2014/main" id="{1D40FED1-75C9-BD83-0F40-A3518F51AA22}"/>
                </a:ext>
              </a:extLst>
            </p:cNvPr>
            <p:cNvSpPr/>
            <p:nvPr/>
          </p:nvSpPr>
          <p:spPr>
            <a:xfrm>
              <a:off x="5257320" y="3945836"/>
              <a:ext cx="864000" cy="20292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914400" rtl="0" eaLnBrk="1" latinLnBrk="0" hangingPunct="1">
                <a:defRPr sz="1400" kern="1200">
                  <a:solidFill>
                    <a:schemeClr val="lt1"/>
                  </a:solidFill>
                  <a:latin typeface="+mn-lt"/>
                  <a:ea typeface="+mn-ea"/>
                  <a:cs typeface="+mn-cs"/>
                  <a:sym typeface="Arial" charset="0"/>
                </a:defRPr>
              </a:lvl6pPr>
              <a:lvl7pPr marL="2743200" algn="l" defTabSz="914400" rtl="0" eaLnBrk="1" latinLnBrk="0" hangingPunct="1">
                <a:defRPr sz="1400" kern="1200">
                  <a:solidFill>
                    <a:schemeClr val="lt1"/>
                  </a:solidFill>
                  <a:latin typeface="+mn-lt"/>
                  <a:ea typeface="+mn-ea"/>
                  <a:cs typeface="+mn-cs"/>
                  <a:sym typeface="Arial" charset="0"/>
                </a:defRPr>
              </a:lvl7pPr>
              <a:lvl8pPr marL="3200400" algn="l" defTabSz="914400" rtl="0" eaLnBrk="1" latinLnBrk="0" hangingPunct="1">
                <a:defRPr sz="1400" kern="1200">
                  <a:solidFill>
                    <a:schemeClr val="lt1"/>
                  </a:solidFill>
                  <a:latin typeface="+mn-lt"/>
                  <a:ea typeface="+mn-ea"/>
                  <a:cs typeface="+mn-cs"/>
                  <a:sym typeface="Arial" charset="0"/>
                </a:defRPr>
              </a:lvl8pPr>
              <a:lvl9pPr marL="3657600" algn="l" defTabSz="914400" rtl="0" eaLnBrk="1" latinLnBrk="0" hangingPunct="1">
                <a:defRPr sz="1400" kern="1200">
                  <a:solidFill>
                    <a:schemeClr val="lt1"/>
                  </a:solidFill>
                  <a:latin typeface="+mn-lt"/>
                  <a:ea typeface="+mn-ea"/>
                  <a:cs typeface="+mn-cs"/>
                  <a:sym typeface="Arial" charset="0"/>
                </a:defRPr>
              </a:lvl9pPr>
            </a:lstStyle>
            <a:p>
              <a:pPr algn="ctr"/>
              <a:endParaRPr lang="nl-NL" sz="1050" dirty="0"/>
            </a:p>
          </p:txBody>
        </p:sp>
        <p:sp>
          <p:nvSpPr>
            <p:cNvPr id="15" name="Rechthoek 14">
              <a:extLst>
                <a:ext uri="{FF2B5EF4-FFF2-40B4-BE49-F238E27FC236}">
                  <a16:creationId xmlns:a16="http://schemas.microsoft.com/office/drawing/2014/main" id="{7D0BAD3C-A13E-A769-F74D-5D2AA4CD403E}"/>
                </a:ext>
              </a:extLst>
            </p:cNvPr>
            <p:cNvSpPr/>
            <p:nvPr/>
          </p:nvSpPr>
          <p:spPr>
            <a:xfrm>
              <a:off x="5177590" y="5523670"/>
              <a:ext cx="1023458" cy="376602"/>
            </a:xfrm>
            <a:prstGeom prst="rect">
              <a:avLst/>
            </a:prstGeom>
          </p:spPr>
          <p:txBody>
            <a:bodyPr wrap="square">
              <a:spAutoFit/>
            </a:bodyPr>
            <a:lstStyle>
              <a:defPPr>
                <a:defRPr lang="nl-NL"/>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a:lstStyle>
            <a:p>
              <a:pPr algn="ctr" defTabSz="981050"/>
              <a:r>
                <a:rPr lang="nl-NL" sz="1200" b="1" dirty="0">
                  <a:latin typeface="Corbel" panose="020B0503020204020204" pitchFamily="34" charset="0"/>
                </a:rPr>
                <a:t>Empathisch </a:t>
              </a:r>
            </a:p>
            <a:p>
              <a:pPr algn="ctr" defTabSz="981050"/>
              <a:r>
                <a:rPr lang="nl-NL" sz="1200" b="1" dirty="0">
                  <a:latin typeface="Corbel" panose="020B0503020204020204" pitchFamily="34" charset="0"/>
                </a:rPr>
                <a:t>luisteren</a:t>
              </a:r>
              <a:endParaRPr lang="nl-NL" sz="1200" b="1" dirty="0">
                <a:solidFill>
                  <a:schemeClr val="bg1"/>
                </a:solidFill>
                <a:latin typeface="Corbel" panose="020B0503020204020204" pitchFamily="34" charset="0"/>
                <a:ea typeface="Verdana" panose="020B0604030504040204" pitchFamily="34" charset="0"/>
                <a:cs typeface="Verdana" panose="020B0604030504040204" pitchFamily="34" charset="0"/>
              </a:endParaRPr>
            </a:p>
          </p:txBody>
        </p:sp>
        <p:sp>
          <p:nvSpPr>
            <p:cNvPr id="16" name="Rechthoek 15">
              <a:extLst>
                <a:ext uri="{FF2B5EF4-FFF2-40B4-BE49-F238E27FC236}">
                  <a16:creationId xmlns:a16="http://schemas.microsoft.com/office/drawing/2014/main" id="{D2F502BA-EE5D-8568-AB82-46EEDB025D3E}"/>
                </a:ext>
              </a:extLst>
            </p:cNvPr>
            <p:cNvSpPr/>
            <p:nvPr/>
          </p:nvSpPr>
          <p:spPr>
            <a:xfrm>
              <a:off x="1191141" y="5953826"/>
              <a:ext cx="5089637" cy="3569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914400" rtl="0" eaLnBrk="1" latinLnBrk="0" hangingPunct="1">
                <a:defRPr sz="1400" kern="1200">
                  <a:solidFill>
                    <a:schemeClr val="lt1"/>
                  </a:solidFill>
                  <a:latin typeface="+mn-lt"/>
                  <a:ea typeface="+mn-ea"/>
                  <a:cs typeface="+mn-cs"/>
                  <a:sym typeface="Arial" charset="0"/>
                </a:defRPr>
              </a:lvl6pPr>
              <a:lvl7pPr marL="2743200" algn="l" defTabSz="914400" rtl="0" eaLnBrk="1" latinLnBrk="0" hangingPunct="1">
                <a:defRPr sz="1400" kern="1200">
                  <a:solidFill>
                    <a:schemeClr val="lt1"/>
                  </a:solidFill>
                  <a:latin typeface="+mn-lt"/>
                  <a:ea typeface="+mn-ea"/>
                  <a:cs typeface="+mn-cs"/>
                  <a:sym typeface="Arial" charset="0"/>
                </a:defRPr>
              </a:lvl7pPr>
              <a:lvl8pPr marL="3200400" algn="l" defTabSz="914400" rtl="0" eaLnBrk="1" latinLnBrk="0" hangingPunct="1">
                <a:defRPr sz="1400" kern="1200">
                  <a:solidFill>
                    <a:schemeClr val="lt1"/>
                  </a:solidFill>
                  <a:latin typeface="+mn-lt"/>
                  <a:ea typeface="+mn-ea"/>
                  <a:cs typeface="+mn-cs"/>
                  <a:sym typeface="Arial" charset="0"/>
                </a:defRPr>
              </a:lvl8pPr>
              <a:lvl9pPr marL="3657600" algn="l" defTabSz="914400" rtl="0" eaLnBrk="1" latinLnBrk="0" hangingPunct="1">
                <a:defRPr sz="1400" kern="1200">
                  <a:solidFill>
                    <a:schemeClr val="lt1"/>
                  </a:solidFill>
                  <a:latin typeface="+mn-lt"/>
                  <a:ea typeface="+mn-ea"/>
                  <a:cs typeface="+mn-cs"/>
                  <a:sym typeface="Arial" charset="0"/>
                </a:defRPr>
              </a:lvl9pPr>
            </a:lstStyle>
            <a:p>
              <a:pPr algn="ctr"/>
              <a:endParaRPr lang="nl-NL" sz="1050" dirty="0"/>
            </a:p>
          </p:txBody>
        </p:sp>
        <p:sp>
          <p:nvSpPr>
            <p:cNvPr id="19" name="Rechthoek 18">
              <a:extLst>
                <a:ext uri="{FF2B5EF4-FFF2-40B4-BE49-F238E27FC236}">
                  <a16:creationId xmlns:a16="http://schemas.microsoft.com/office/drawing/2014/main" id="{A2B8F703-D7BB-A74E-CE40-CCF31C5F0715}"/>
                </a:ext>
              </a:extLst>
            </p:cNvPr>
            <p:cNvSpPr/>
            <p:nvPr/>
          </p:nvSpPr>
          <p:spPr>
            <a:xfrm rot="20849567">
              <a:off x="1571386" y="4130458"/>
              <a:ext cx="1754806" cy="584775"/>
            </a:xfrm>
            <a:prstGeom prst="rect">
              <a:avLst/>
            </a:prstGeom>
          </p:spPr>
          <p:txBody>
            <a:bodyPr wrap="square">
              <a:spAutoFit/>
            </a:bodyPr>
            <a:lstStyle>
              <a:defPPr>
                <a:defRPr lang="nl-NL"/>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a:lstStyle>
            <a:p>
              <a:pPr defTabSz="981050"/>
              <a:r>
                <a:rPr lang="nl-NL" sz="1600" b="1" dirty="0">
                  <a:solidFill>
                    <a:schemeClr val="tx1"/>
                  </a:solidFill>
                  <a:latin typeface="Corbel" panose="020B0503020204020204" pitchFamily="34" charset="0"/>
                  <a:ea typeface="Verdana" panose="020B0604030504040204" pitchFamily="34" charset="0"/>
                  <a:cs typeface="Verdana" panose="020B0604030504040204" pitchFamily="34" charset="0"/>
                </a:rPr>
                <a:t>Luisteren om te leren </a:t>
              </a:r>
            </a:p>
          </p:txBody>
        </p:sp>
        <p:cxnSp>
          <p:nvCxnSpPr>
            <p:cNvPr id="20" name="Rechte verbindingslijn met pijl 19">
              <a:extLst>
                <a:ext uri="{FF2B5EF4-FFF2-40B4-BE49-F238E27FC236}">
                  <a16:creationId xmlns:a16="http://schemas.microsoft.com/office/drawing/2014/main" id="{6D958E68-7794-1990-6F95-F87C2DEE47F8}"/>
                </a:ext>
              </a:extLst>
            </p:cNvPr>
            <p:cNvCxnSpPr/>
            <p:nvPr/>
          </p:nvCxnSpPr>
          <p:spPr>
            <a:xfrm flipV="1">
              <a:off x="1725027" y="3753462"/>
              <a:ext cx="3057180" cy="1302106"/>
            </a:xfrm>
            <a:prstGeom prst="straightConnector1">
              <a:avLst/>
            </a:prstGeom>
            <a:noFill/>
            <a:ln w="41275"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grpSp>
      <p:grpSp>
        <p:nvGrpSpPr>
          <p:cNvPr id="30" name="Groep 29">
            <a:extLst>
              <a:ext uri="{FF2B5EF4-FFF2-40B4-BE49-F238E27FC236}">
                <a16:creationId xmlns:a16="http://schemas.microsoft.com/office/drawing/2014/main" id="{336A173F-F4E6-8A44-5244-8B7636DE54D3}"/>
              </a:ext>
            </a:extLst>
          </p:cNvPr>
          <p:cNvGrpSpPr/>
          <p:nvPr/>
        </p:nvGrpSpPr>
        <p:grpSpPr>
          <a:xfrm>
            <a:off x="7338777" y="2390382"/>
            <a:ext cx="4451214" cy="4582171"/>
            <a:chOff x="7047052" y="1673500"/>
            <a:chExt cx="4954525" cy="5184499"/>
          </a:xfrm>
        </p:grpSpPr>
        <p:pic>
          <p:nvPicPr>
            <p:cNvPr id="19458" name="Picture 2">
              <a:extLst>
                <a:ext uri="{FF2B5EF4-FFF2-40B4-BE49-F238E27FC236}">
                  <a16:creationId xmlns:a16="http://schemas.microsoft.com/office/drawing/2014/main" id="{4D5AA3E4-0234-8F90-91FB-4DFFA8EAF1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3893" y="1673500"/>
              <a:ext cx="4237684" cy="5184499"/>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ep 28">
              <a:extLst>
                <a:ext uri="{FF2B5EF4-FFF2-40B4-BE49-F238E27FC236}">
                  <a16:creationId xmlns:a16="http://schemas.microsoft.com/office/drawing/2014/main" id="{EED44533-E8CF-F0E8-BBB4-D37C196675D3}"/>
                </a:ext>
              </a:extLst>
            </p:cNvPr>
            <p:cNvGrpSpPr/>
            <p:nvPr/>
          </p:nvGrpSpPr>
          <p:grpSpPr>
            <a:xfrm>
              <a:off x="7047052" y="2509393"/>
              <a:ext cx="1732038" cy="1737142"/>
              <a:chOff x="7587696" y="2008279"/>
              <a:chExt cx="1800000" cy="1800000"/>
            </a:xfrm>
          </p:grpSpPr>
          <p:sp>
            <p:nvSpPr>
              <p:cNvPr id="25" name="Ovaal 24">
                <a:extLst>
                  <a:ext uri="{FF2B5EF4-FFF2-40B4-BE49-F238E27FC236}">
                    <a16:creationId xmlns:a16="http://schemas.microsoft.com/office/drawing/2014/main" id="{1B165CD2-7D66-23D2-C6B1-402620EAB166}"/>
                  </a:ext>
                </a:extLst>
              </p:cNvPr>
              <p:cNvSpPr/>
              <p:nvPr/>
            </p:nvSpPr>
            <p:spPr>
              <a:xfrm>
                <a:off x="7587696" y="2008279"/>
                <a:ext cx="1800000" cy="1800000"/>
              </a:xfrm>
              <a:prstGeom prst="ellipse">
                <a:avLst/>
              </a:prstGeom>
              <a:solidFill>
                <a:srgbClr val="00A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914400" rtl="0" eaLnBrk="1" latinLnBrk="0" hangingPunct="1">
                  <a:defRPr sz="1400" kern="1200">
                    <a:solidFill>
                      <a:schemeClr val="lt1"/>
                    </a:solidFill>
                    <a:latin typeface="+mn-lt"/>
                    <a:ea typeface="+mn-ea"/>
                    <a:cs typeface="+mn-cs"/>
                    <a:sym typeface="Arial" charset="0"/>
                  </a:defRPr>
                </a:lvl6pPr>
                <a:lvl7pPr marL="2743200" algn="l" defTabSz="914400" rtl="0" eaLnBrk="1" latinLnBrk="0" hangingPunct="1">
                  <a:defRPr sz="1400" kern="1200">
                    <a:solidFill>
                      <a:schemeClr val="lt1"/>
                    </a:solidFill>
                    <a:latin typeface="+mn-lt"/>
                    <a:ea typeface="+mn-ea"/>
                    <a:cs typeface="+mn-cs"/>
                    <a:sym typeface="Arial" charset="0"/>
                  </a:defRPr>
                </a:lvl7pPr>
                <a:lvl8pPr marL="3200400" algn="l" defTabSz="914400" rtl="0" eaLnBrk="1" latinLnBrk="0" hangingPunct="1">
                  <a:defRPr sz="1400" kern="1200">
                    <a:solidFill>
                      <a:schemeClr val="lt1"/>
                    </a:solidFill>
                    <a:latin typeface="+mn-lt"/>
                    <a:ea typeface="+mn-ea"/>
                    <a:cs typeface="+mn-cs"/>
                    <a:sym typeface="Arial" charset="0"/>
                  </a:defRPr>
                </a:lvl8pPr>
                <a:lvl9pPr marL="3657600" algn="l" defTabSz="914400" rtl="0" eaLnBrk="1" latinLnBrk="0" hangingPunct="1">
                  <a:defRPr sz="1400" kern="1200">
                    <a:solidFill>
                      <a:schemeClr val="lt1"/>
                    </a:solidFill>
                    <a:latin typeface="+mn-lt"/>
                    <a:ea typeface="+mn-ea"/>
                    <a:cs typeface="+mn-cs"/>
                    <a:sym typeface="Arial" charset="0"/>
                  </a:defRPr>
                </a:lvl9pPr>
              </a:lstStyle>
              <a:p>
                <a:pPr algn="ctr"/>
                <a:r>
                  <a:rPr lang="nl-NL" dirty="0"/>
                  <a:t> </a:t>
                </a:r>
              </a:p>
            </p:txBody>
          </p:sp>
          <p:sp>
            <p:nvSpPr>
              <p:cNvPr id="26" name="Rechthoek 25">
                <a:extLst>
                  <a:ext uri="{FF2B5EF4-FFF2-40B4-BE49-F238E27FC236}">
                    <a16:creationId xmlns:a16="http://schemas.microsoft.com/office/drawing/2014/main" id="{250CE026-F452-E0A6-E566-CC0EFA4BFFF9}"/>
                  </a:ext>
                </a:extLst>
              </p:cNvPr>
              <p:cNvSpPr/>
              <p:nvPr/>
            </p:nvSpPr>
            <p:spPr>
              <a:xfrm>
                <a:off x="7730918" y="2583355"/>
                <a:ext cx="1513556" cy="646331"/>
              </a:xfrm>
              <a:prstGeom prst="rect">
                <a:avLst/>
              </a:prstGeom>
            </p:spPr>
            <p:txBody>
              <a:bodyPr wrap="none">
                <a:spAutoFit/>
              </a:bodyPr>
              <a:lstStyle>
                <a:defPPr>
                  <a:defRPr lang="nl-NL"/>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a:lstStyle>
              <a:p>
                <a:pPr algn="ctr"/>
                <a:r>
                  <a:rPr lang="nl-NL" sz="1800" b="1" dirty="0">
                    <a:solidFill>
                      <a:schemeClr val="bg1"/>
                    </a:solidFill>
                    <a:latin typeface="Corbel" panose="020B0503020204020204" pitchFamily="34" charset="0"/>
                  </a:rPr>
                  <a:t>Niveaus </a:t>
                </a:r>
              </a:p>
              <a:p>
                <a:pPr algn="ctr"/>
                <a:r>
                  <a:rPr lang="nl-NL" sz="1800" b="1" dirty="0">
                    <a:solidFill>
                      <a:schemeClr val="bg1"/>
                    </a:solidFill>
                    <a:latin typeface="Corbel" panose="020B0503020204020204" pitchFamily="34" charset="0"/>
                  </a:rPr>
                  <a:t>van luisteren</a:t>
                </a:r>
              </a:p>
            </p:txBody>
          </p:sp>
        </p:grpSp>
      </p:grpSp>
      <p:sp>
        <p:nvSpPr>
          <p:cNvPr id="31" name="Tekstvak 30">
            <a:extLst>
              <a:ext uri="{FF2B5EF4-FFF2-40B4-BE49-F238E27FC236}">
                <a16:creationId xmlns:a16="http://schemas.microsoft.com/office/drawing/2014/main" id="{65F5CE67-0A3D-4224-0DCB-85A455AE0645}"/>
              </a:ext>
            </a:extLst>
          </p:cNvPr>
          <p:cNvSpPr txBox="1"/>
          <p:nvPr/>
        </p:nvSpPr>
        <p:spPr>
          <a:xfrm>
            <a:off x="492642" y="2219839"/>
            <a:ext cx="10020300" cy="707886"/>
          </a:xfrm>
          <a:prstGeom prst="rect">
            <a:avLst/>
          </a:prstGeom>
          <a:noFill/>
        </p:spPr>
        <p:txBody>
          <a:bodyPr wrap="square" rtlCol="0">
            <a:spAutoFit/>
          </a:bodyPr>
          <a:lstStyle/>
          <a:p>
            <a:r>
              <a:rPr lang="nl-NL" sz="4000" b="1" dirty="0"/>
              <a:t>Opdracht 3:  Empathisch luisteren​</a:t>
            </a:r>
          </a:p>
        </p:txBody>
      </p:sp>
    </p:spTree>
    <p:extLst>
      <p:ext uri="{BB962C8B-B14F-4D97-AF65-F5344CB8AC3E}">
        <p14:creationId xmlns:p14="http://schemas.microsoft.com/office/powerpoint/2010/main" val="293783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a:p>
        </p:txBody>
      </p:sp>
      <p:sp>
        <p:nvSpPr>
          <p:cNvPr id="4" name="Rechthoek 3">
            <a:extLst>
              <a:ext uri="{FF2B5EF4-FFF2-40B4-BE49-F238E27FC236}">
                <a16:creationId xmlns:a16="http://schemas.microsoft.com/office/drawing/2014/main" id="{32727330-DD65-EFCB-6596-C2F410FE6040}"/>
              </a:ext>
            </a:extLst>
          </p:cNvPr>
          <p:cNvSpPr/>
          <p:nvPr/>
        </p:nvSpPr>
        <p:spPr>
          <a:xfrm>
            <a:off x="0" y="0"/>
            <a:ext cx="12192000" cy="1935126"/>
          </a:xfrm>
          <a:prstGeom prst="rect">
            <a:avLst/>
          </a:prstGeom>
          <a:solidFill>
            <a:srgbClr val="4396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Tijdelijke aanduiding voor inhoud 6">
            <a:extLst>
              <a:ext uri="{FF2B5EF4-FFF2-40B4-BE49-F238E27FC236}">
                <a16:creationId xmlns:a16="http://schemas.microsoft.com/office/drawing/2014/main" id="{B7930F18-2F7E-6A91-BDA8-7BF55BD1557E}"/>
              </a:ext>
            </a:extLst>
          </p:cNvPr>
          <p:cNvPicPr>
            <a:picLocks noGrp="1" noChangeAspect="1"/>
          </p:cNvPicPr>
          <p:nvPr>
            <p:ph idx="1"/>
          </p:nvPr>
        </p:nvPicPr>
        <p:blipFill>
          <a:blip r:embed="rId2"/>
          <a:stretch>
            <a:fillRect/>
          </a:stretch>
        </p:blipFill>
        <p:spPr>
          <a:xfrm>
            <a:off x="0" y="-232874"/>
            <a:ext cx="4213279" cy="2368976"/>
          </a:xfrm>
          <a:prstGeom prst="rect">
            <a:avLst/>
          </a:prstGeom>
        </p:spPr>
      </p:pic>
      <p:sp>
        <p:nvSpPr>
          <p:cNvPr id="6" name="Tekstvak 5">
            <a:extLst>
              <a:ext uri="{FF2B5EF4-FFF2-40B4-BE49-F238E27FC236}">
                <a16:creationId xmlns:a16="http://schemas.microsoft.com/office/drawing/2014/main" id="{B3CD8E3E-DC1C-A8A7-4F10-8130226B6672}"/>
              </a:ext>
            </a:extLst>
          </p:cNvPr>
          <p:cNvSpPr txBox="1"/>
          <p:nvPr/>
        </p:nvSpPr>
        <p:spPr>
          <a:xfrm>
            <a:off x="8487696" y="818706"/>
            <a:ext cx="3527660" cy="523220"/>
          </a:xfrm>
          <a:prstGeom prst="rect">
            <a:avLst/>
          </a:prstGeom>
          <a:noFill/>
        </p:spPr>
        <p:txBody>
          <a:bodyPr wrap="square" rtlCol="0">
            <a:spAutoFit/>
          </a:bodyPr>
          <a:lstStyle/>
          <a:p>
            <a:r>
              <a:rPr lang="nl-NL" sz="2800" i="1" dirty="0" err="1">
                <a:solidFill>
                  <a:schemeClr val="bg1"/>
                </a:solidFill>
              </a:rPr>
              <a:t>Één</a:t>
            </a:r>
            <a:r>
              <a:rPr lang="nl-NL" sz="2800" i="1" dirty="0">
                <a:solidFill>
                  <a:schemeClr val="bg1"/>
                </a:solidFill>
              </a:rPr>
              <a:t> boek, één klas</a:t>
            </a:r>
          </a:p>
        </p:txBody>
      </p:sp>
      <p:pic>
        <p:nvPicPr>
          <p:cNvPr id="9" name="Afbeelding 8">
            <a:extLst>
              <a:ext uri="{FF2B5EF4-FFF2-40B4-BE49-F238E27FC236}">
                <a16:creationId xmlns:a16="http://schemas.microsoft.com/office/drawing/2014/main" id="{9BE9D920-3335-940A-13E2-E947B42465C5}"/>
              </a:ext>
            </a:extLst>
          </p:cNvPr>
          <p:cNvPicPr>
            <a:picLocks noChangeAspect="1"/>
          </p:cNvPicPr>
          <p:nvPr/>
        </p:nvPicPr>
        <p:blipFill rotWithShape="1">
          <a:blip r:embed="rId3"/>
          <a:srcRect l="13283" b="18196"/>
          <a:stretch/>
        </p:blipFill>
        <p:spPr>
          <a:xfrm>
            <a:off x="1980373" y="5560341"/>
            <a:ext cx="8231254" cy="932534"/>
          </a:xfrm>
          <a:prstGeom prst="rect">
            <a:avLst/>
          </a:prstGeom>
        </p:spPr>
      </p:pic>
      <p:sp>
        <p:nvSpPr>
          <p:cNvPr id="3" name="Tekstvak 2">
            <a:extLst>
              <a:ext uri="{FF2B5EF4-FFF2-40B4-BE49-F238E27FC236}">
                <a16:creationId xmlns:a16="http://schemas.microsoft.com/office/drawing/2014/main" id="{04663D4A-8F0E-263D-B759-9959969D02FF}"/>
              </a:ext>
            </a:extLst>
          </p:cNvPr>
          <p:cNvSpPr txBox="1"/>
          <p:nvPr/>
        </p:nvSpPr>
        <p:spPr>
          <a:xfrm>
            <a:off x="2143674" y="5191009"/>
            <a:ext cx="7904651" cy="369332"/>
          </a:xfrm>
          <a:prstGeom prst="rect">
            <a:avLst/>
          </a:prstGeom>
          <a:noFill/>
        </p:spPr>
        <p:txBody>
          <a:bodyPr wrap="square" rtlCol="0">
            <a:spAutoFit/>
          </a:bodyPr>
          <a:lstStyle/>
          <a:p>
            <a:r>
              <a:rPr lang="nl-NL" dirty="0"/>
              <a:t>Deze les kwam tot stand in samenwerking met en dankzij de volgende organisaties </a:t>
            </a:r>
          </a:p>
        </p:txBody>
      </p:sp>
    </p:spTree>
    <p:extLst>
      <p:ext uri="{BB962C8B-B14F-4D97-AF65-F5344CB8AC3E}">
        <p14:creationId xmlns:p14="http://schemas.microsoft.com/office/powerpoint/2010/main" val="204820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a:p>
        </p:txBody>
      </p:sp>
      <p:sp>
        <p:nvSpPr>
          <p:cNvPr id="6" name="Tekstvak 5">
            <a:extLst>
              <a:ext uri="{FF2B5EF4-FFF2-40B4-BE49-F238E27FC236}">
                <a16:creationId xmlns:a16="http://schemas.microsoft.com/office/drawing/2014/main" id="{B3CD8E3E-DC1C-A8A7-4F10-8130226B6672}"/>
              </a:ext>
            </a:extLst>
          </p:cNvPr>
          <p:cNvSpPr txBox="1"/>
          <p:nvPr/>
        </p:nvSpPr>
        <p:spPr>
          <a:xfrm>
            <a:off x="8487696" y="818706"/>
            <a:ext cx="3527660" cy="523220"/>
          </a:xfrm>
          <a:prstGeom prst="rect">
            <a:avLst/>
          </a:prstGeom>
          <a:noFill/>
        </p:spPr>
        <p:txBody>
          <a:bodyPr wrap="square" rtlCol="0">
            <a:spAutoFit/>
          </a:bodyPr>
          <a:lstStyle/>
          <a:p>
            <a:r>
              <a:rPr lang="nl-NL" sz="2800" i="1" dirty="0" err="1">
                <a:solidFill>
                  <a:schemeClr val="bg1"/>
                </a:solidFill>
              </a:rPr>
              <a:t>Één</a:t>
            </a:r>
            <a:r>
              <a:rPr lang="nl-NL" sz="2800" i="1" dirty="0">
                <a:solidFill>
                  <a:schemeClr val="bg1"/>
                </a:solidFill>
              </a:rPr>
              <a:t> boek, één klas</a:t>
            </a:r>
          </a:p>
        </p:txBody>
      </p:sp>
      <p:sp>
        <p:nvSpPr>
          <p:cNvPr id="7" name="Tekstvak 6">
            <a:extLst>
              <a:ext uri="{FF2B5EF4-FFF2-40B4-BE49-F238E27FC236}">
                <a16:creationId xmlns:a16="http://schemas.microsoft.com/office/drawing/2014/main" id="{6469B546-2B6C-D0EA-67B5-28E29B725382}"/>
              </a:ext>
            </a:extLst>
          </p:cNvPr>
          <p:cNvSpPr txBox="1"/>
          <p:nvPr/>
        </p:nvSpPr>
        <p:spPr>
          <a:xfrm>
            <a:off x="517579" y="1981134"/>
            <a:ext cx="10020300" cy="707886"/>
          </a:xfrm>
          <a:prstGeom prst="rect">
            <a:avLst/>
          </a:prstGeom>
          <a:noFill/>
        </p:spPr>
        <p:txBody>
          <a:bodyPr wrap="square" rtlCol="0">
            <a:spAutoFit/>
          </a:bodyPr>
          <a:lstStyle/>
          <a:p>
            <a:r>
              <a:rPr lang="nl-NL" sz="4000" b="1" dirty="0"/>
              <a:t>Opdracht 1: Emoties</a:t>
            </a:r>
          </a:p>
        </p:txBody>
      </p:sp>
      <p:sp>
        <p:nvSpPr>
          <p:cNvPr id="8" name="Tekstvak 7">
            <a:extLst>
              <a:ext uri="{FF2B5EF4-FFF2-40B4-BE49-F238E27FC236}">
                <a16:creationId xmlns:a16="http://schemas.microsoft.com/office/drawing/2014/main" id="{0724E5FA-8998-7C78-EAC9-956376BC7B1C}"/>
              </a:ext>
            </a:extLst>
          </p:cNvPr>
          <p:cNvSpPr txBox="1"/>
          <p:nvPr/>
        </p:nvSpPr>
        <p:spPr>
          <a:xfrm>
            <a:off x="517579" y="3044279"/>
            <a:ext cx="10325100" cy="769441"/>
          </a:xfrm>
          <a:prstGeom prst="rect">
            <a:avLst/>
          </a:prstGeom>
          <a:noFill/>
        </p:spPr>
        <p:txBody>
          <a:bodyPr wrap="square" rtlCol="0">
            <a:spAutoFit/>
          </a:bodyPr>
          <a:lstStyle/>
          <a:p>
            <a:pPr algn="l" rtl="0" fontAlgn="base"/>
            <a:r>
              <a:rPr lang="nl-NL" sz="2000" b="0" i="0" u="none" strike="noStrike" dirty="0">
                <a:effectLst/>
              </a:rPr>
              <a:t>Kies één of twee emoties uit de lijst die jij vindt passen bij het verhaal.</a:t>
            </a:r>
          </a:p>
          <a:p>
            <a:pPr algn="l" rtl="0" fontAlgn="base"/>
            <a:r>
              <a:rPr lang="en-US" sz="2400" b="0" i="0" dirty="0">
                <a:solidFill>
                  <a:schemeClr val="tx2"/>
                </a:solidFill>
                <a:effectLst/>
              </a:rPr>
              <a:t>​</a:t>
            </a:r>
            <a:endParaRPr lang="nl-NL" sz="4000" b="0" i="0" dirty="0">
              <a:solidFill>
                <a:schemeClr val="tx2"/>
              </a:solidFill>
              <a:effectLst/>
            </a:endParaRPr>
          </a:p>
        </p:txBody>
      </p:sp>
      <p:sp>
        <p:nvSpPr>
          <p:cNvPr id="3" name="Tekstvak 2">
            <a:extLst>
              <a:ext uri="{FF2B5EF4-FFF2-40B4-BE49-F238E27FC236}">
                <a16:creationId xmlns:a16="http://schemas.microsoft.com/office/drawing/2014/main" id="{51EEA272-B986-25A3-D2AC-633636146140}"/>
              </a:ext>
            </a:extLst>
          </p:cNvPr>
          <p:cNvSpPr txBox="1"/>
          <p:nvPr/>
        </p:nvSpPr>
        <p:spPr>
          <a:xfrm>
            <a:off x="517579" y="3302000"/>
            <a:ext cx="4435421" cy="369332"/>
          </a:xfrm>
          <a:prstGeom prst="rect">
            <a:avLst/>
          </a:prstGeom>
          <a:noFill/>
        </p:spPr>
        <p:txBody>
          <a:bodyPr wrap="square" numCol="3" rtlCol="0">
            <a:spAutoFit/>
          </a:bodyPr>
          <a:lstStyle/>
          <a:p>
            <a:endParaRPr lang="nl-NL" dirty="0"/>
          </a:p>
        </p:txBody>
      </p:sp>
      <p:graphicFrame>
        <p:nvGraphicFramePr>
          <p:cNvPr id="13" name="Tabel 13">
            <a:extLst>
              <a:ext uri="{FF2B5EF4-FFF2-40B4-BE49-F238E27FC236}">
                <a16:creationId xmlns:a16="http://schemas.microsoft.com/office/drawing/2014/main" id="{C21C5B7B-4F45-5222-2104-1C8B7B9B55BC}"/>
              </a:ext>
            </a:extLst>
          </p:cNvPr>
          <p:cNvGraphicFramePr>
            <a:graphicFrameLocks noGrp="1"/>
          </p:cNvGraphicFramePr>
          <p:nvPr>
            <p:extLst>
              <p:ext uri="{D42A27DB-BD31-4B8C-83A1-F6EECF244321}">
                <p14:modId xmlns:p14="http://schemas.microsoft.com/office/powerpoint/2010/main" val="3283767514"/>
              </p:ext>
            </p:extLst>
          </p:nvPr>
        </p:nvGraphicFramePr>
        <p:xfrm>
          <a:off x="517579" y="3761091"/>
          <a:ext cx="10325100" cy="2238132"/>
        </p:xfrm>
        <a:graphic>
          <a:graphicData uri="http://schemas.openxmlformats.org/drawingml/2006/table">
            <a:tbl>
              <a:tblPr firstRow="1" bandRow="1">
                <a:tableStyleId>{2D5ABB26-0587-4C30-8999-92F81FD0307C}</a:tableStyleId>
              </a:tblPr>
              <a:tblGrid>
                <a:gridCol w="3441700">
                  <a:extLst>
                    <a:ext uri="{9D8B030D-6E8A-4147-A177-3AD203B41FA5}">
                      <a16:colId xmlns:a16="http://schemas.microsoft.com/office/drawing/2014/main" val="1960142492"/>
                    </a:ext>
                  </a:extLst>
                </a:gridCol>
                <a:gridCol w="3441700">
                  <a:extLst>
                    <a:ext uri="{9D8B030D-6E8A-4147-A177-3AD203B41FA5}">
                      <a16:colId xmlns:a16="http://schemas.microsoft.com/office/drawing/2014/main" val="2448084113"/>
                    </a:ext>
                  </a:extLst>
                </a:gridCol>
                <a:gridCol w="3441700">
                  <a:extLst>
                    <a:ext uri="{9D8B030D-6E8A-4147-A177-3AD203B41FA5}">
                      <a16:colId xmlns:a16="http://schemas.microsoft.com/office/drawing/2014/main" val="3955632209"/>
                    </a:ext>
                  </a:extLst>
                </a:gridCol>
              </a:tblGrid>
              <a:tr h="2238132">
                <a:tc>
                  <a:txBody>
                    <a:bodyPr/>
                    <a:lstStyle/>
                    <a:p>
                      <a:pPr marL="342900" indent="-342900" algn="l" rtl="0" fontAlgn="base">
                        <a:lnSpc>
                          <a:spcPct val="150000"/>
                        </a:lnSpc>
                        <a:buFont typeface="Arial" panose="020B0604020202020204" pitchFamily="34" charset="0"/>
                        <a:buChar char="•"/>
                      </a:pPr>
                      <a:r>
                        <a:rPr lang="nl-NL" sz="2000" b="0" i="0" dirty="0">
                          <a:solidFill>
                            <a:schemeClr val="tx1"/>
                          </a:solidFill>
                          <a:effectLst/>
                          <a:latin typeface="+mn-lt"/>
                        </a:rPr>
                        <a:t>Verdriet</a:t>
                      </a:r>
                    </a:p>
                    <a:p>
                      <a:pPr marL="342900" indent="-342900" algn="l" rtl="0" fontAlgn="base">
                        <a:lnSpc>
                          <a:spcPct val="150000"/>
                        </a:lnSpc>
                        <a:buFont typeface="Arial" panose="020B0604020202020204" pitchFamily="34" charset="0"/>
                        <a:buChar char="•"/>
                      </a:pPr>
                      <a:r>
                        <a:rPr lang="nl-NL" sz="2000" b="0" i="0" dirty="0">
                          <a:solidFill>
                            <a:schemeClr val="tx1"/>
                          </a:solidFill>
                          <a:effectLst/>
                          <a:latin typeface="+mn-lt"/>
                        </a:rPr>
                        <a:t>Boosheid</a:t>
                      </a:r>
                    </a:p>
                    <a:p>
                      <a:pPr marL="342900" indent="-342900" algn="l" rtl="0" fontAlgn="base">
                        <a:lnSpc>
                          <a:spcPct val="150000"/>
                        </a:lnSpc>
                        <a:buFont typeface="Arial" panose="020B0604020202020204" pitchFamily="34" charset="0"/>
                        <a:buChar char="•"/>
                      </a:pPr>
                      <a:r>
                        <a:rPr lang="nl-NL" sz="2000" b="0" i="0" dirty="0">
                          <a:solidFill>
                            <a:schemeClr val="tx1"/>
                          </a:solidFill>
                          <a:effectLst/>
                          <a:latin typeface="+mn-lt"/>
                        </a:rPr>
                        <a:t>Angst</a:t>
                      </a:r>
                    </a:p>
                    <a:p>
                      <a:pPr marL="342900" indent="-342900">
                        <a:lnSpc>
                          <a:spcPct val="150000"/>
                        </a:lnSpc>
                        <a:buFont typeface="Arial" panose="020B0604020202020204" pitchFamily="34" charset="0"/>
                        <a:buChar char="•"/>
                      </a:pPr>
                      <a:endParaRPr lang="nl-NL" sz="2000" dirty="0">
                        <a:solidFill>
                          <a:schemeClr val="tx1"/>
                        </a:solidFill>
                        <a:latin typeface="+mn-lt"/>
                      </a:endParaRPr>
                    </a:p>
                  </a:txBody>
                  <a:tcPr/>
                </a:tc>
                <a:tc>
                  <a:txBody>
                    <a:bodyPr/>
                    <a:lstStyle/>
                    <a:p>
                      <a:pPr marL="342900" indent="-342900" algn="l" rtl="0" fontAlgn="base">
                        <a:lnSpc>
                          <a:spcPct val="150000"/>
                        </a:lnSpc>
                        <a:buFont typeface="Arial" panose="020B0604020202020204" pitchFamily="34" charset="0"/>
                        <a:buChar char="•"/>
                      </a:pPr>
                      <a:r>
                        <a:rPr lang="nl-NL" sz="2000" b="0" i="0" dirty="0">
                          <a:solidFill>
                            <a:schemeClr val="tx1"/>
                          </a:solidFill>
                          <a:effectLst/>
                          <a:latin typeface="+mn-lt"/>
                        </a:rPr>
                        <a:t>Blijheid </a:t>
                      </a:r>
                    </a:p>
                    <a:p>
                      <a:pPr marL="342900" indent="-342900" algn="l" rtl="0" fontAlgn="base">
                        <a:lnSpc>
                          <a:spcPct val="150000"/>
                        </a:lnSpc>
                        <a:buFont typeface="Arial" panose="020B0604020202020204" pitchFamily="34" charset="0"/>
                        <a:buChar char="•"/>
                      </a:pPr>
                      <a:r>
                        <a:rPr lang="nl-NL" sz="2000" b="0" i="0" dirty="0">
                          <a:solidFill>
                            <a:schemeClr val="tx1"/>
                          </a:solidFill>
                          <a:effectLst/>
                          <a:latin typeface="+mn-lt"/>
                        </a:rPr>
                        <a:t>Verbazing</a:t>
                      </a:r>
                    </a:p>
                    <a:p>
                      <a:pPr marL="342900" indent="-342900" algn="l" rtl="0" fontAlgn="base">
                        <a:lnSpc>
                          <a:spcPct val="150000"/>
                        </a:lnSpc>
                        <a:buFont typeface="Arial" panose="020B0604020202020204" pitchFamily="34" charset="0"/>
                        <a:buChar char="•"/>
                      </a:pPr>
                      <a:r>
                        <a:rPr lang="nl-NL" sz="2000" b="0" i="0" dirty="0">
                          <a:solidFill>
                            <a:schemeClr val="tx1"/>
                          </a:solidFill>
                          <a:effectLst/>
                          <a:latin typeface="+mn-lt"/>
                        </a:rPr>
                        <a:t>Afschuw</a:t>
                      </a:r>
                    </a:p>
                    <a:p>
                      <a:pPr marL="342900" indent="-342900">
                        <a:lnSpc>
                          <a:spcPct val="150000"/>
                        </a:lnSpc>
                        <a:buFont typeface="Arial" panose="020B0604020202020204" pitchFamily="34" charset="0"/>
                        <a:buChar char="•"/>
                      </a:pPr>
                      <a:endParaRPr lang="nl-NL" sz="2000" dirty="0">
                        <a:solidFill>
                          <a:schemeClr val="tx1"/>
                        </a:solidFill>
                        <a:latin typeface="+mn-lt"/>
                      </a:endParaRPr>
                    </a:p>
                  </a:txBody>
                  <a:tcPr/>
                </a:tc>
                <a:tc>
                  <a:txBody>
                    <a:bodyPr/>
                    <a:lstStyle/>
                    <a:p>
                      <a:pPr marL="342900" indent="-342900" algn="l" rtl="0" fontAlgn="base">
                        <a:lnSpc>
                          <a:spcPct val="150000"/>
                        </a:lnSpc>
                        <a:buFont typeface="Arial" panose="020B0604020202020204" pitchFamily="34" charset="0"/>
                        <a:buChar char="•"/>
                      </a:pPr>
                      <a:r>
                        <a:rPr lang="nl-NL" sz="2000" b="0" i="0" dirty="0">
                          <a:solidFill>
                            <a:schemeClr val="tx1"/>
                          </a:solidFill>
                          <a:effectLst/>
                          <a:latin typeface="+mn-lt"/>
                        </a:rPr>
                        <a:t>Jaloezie</a:t>
                      </a:r>
                    </a:p>
                    <a:p>
                      <a:pPr marL="342900" indent="-342900" algn="l" rtl="0" fontAlgn="base">
                        <a:lnSpc>
                          <a:spcPct val="150000"/>
                        </a:lnSpc>
                        <a:buFont typeface="Arial" panose="020B0604020202020204" pitchFamily="34" charset="0"/>
                        <a:buChar char="•"/>
                      </a:pPr>
                      <a:r>
                        <a:rPr lang="nl-NL" sz="2000" b="0" i="0" dirty="0">
                          <a:solidFill>
                            <a:schemeClr val="tx1"/>
                          </a:solidFill>
                          <a:effectLst/>
                          <a:latin typeface="+mn-lt"/>
                        </a:rPr>
                        <a:t>Verwardheid</a:t>
                      </a:r>
                    </a:p>
                    <a:p>
                      <a:pPr marL="342900" indent="-342900" algn="l" rtl="0" fontAlgn="base">
                        <a:lnSpc>
                          <a:spcPct val="150000"/>
                        </a:lnSpc>
                        <a:buFont typeface="Arial" panose="020B0604020202020204" pitchFamily="34" charset="0"/>
                        <a:buChar char="•"/>
                      </a:pPr>
                      <a:r>
                        <a:rPr lang="nl-NL" sz="2000" b="0" i="0" dirty="0">
                          <a:solidFill>
                            <a:schemeClr val="tx1"/>
                          </a:solidFill>
                          <a:effectLst/>
                          <a:latin typeface="+mn-lt"/>
                        </a:rPr>
                        <a:t>. . .</a:t>
                      </a:r>
                    </a:p>
                    <a:p>
                      <a:pPr marL="342900" indent="-342900">
                        <a:lnSpc>
                          <a:spcPct val="150000"/>
                        </a:lnSpc>
                        <a:buFont typeface="Arial" panose="020B0604020202020204" pitchFamily="34" charset="0"/>
                        <a:buChar char="•"/>
                      </a:pPr>
                      <a:endParaRPr lang="nl-NL" sz="2000" dirty="0">
                        <a:solidFill>
                          <a:schemeClr val="tx1"/>
                        </a:solidFill>
                        <a:latin typeface="+mn-lt"/>
                      </a:endParaRPr>
                    </a:p>
                  </a:txBody>
                  <a:tcPr/>
                </a:tc>
                <a:extLst>
                  <a:ext uri="{0D108BD9-81ED-4DB2-BD59-A6C34878D82A}">
                    <a16:rowId xmlns:a16="http://schemas.microsoft.com/office/drawing/2014/main" val="3600569846"/>
                  </a:ext>
                </a:extLst>
              </a:tr>
            </a:tbl>
          </a:graphicData>
        </a:graphic>
      </p:graphicFrame>
      <p:sp>
        <p:nvSpPr>
          <p:cNvPr id="16" name="Rechthoek 15">
            <a:extLst>
              <a:ext uri="{FF2B5EF4-FFF2-40B4-BE49-F238E27FC236}">
                <a16:creationId xmlns:a16="http://schemas.microsoft.com/office/drawing/2014/main" id="{C27E8650-1330-B5D6-ABC9-3C000D355D57}"/>
              </a:ext>
            </a:extLst>
          </p:cNvPr>
          <p:cNvSpPr/>
          <p:nvPr/>
        </p:nvSpPr>
        <p:spPr>
          <a:xfrm>
            <a:off x="0" y="-43752"/>
            <a:ext cx="12192000" cy="1935126"/>
          </a:xfrm>
          <a:prstGeom prst="rect">
            <a:avLst/>
          </a:prstGeom>
          <a:solidFill>
            <a:srgbClr val="4396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Tijdelijke aanduiding voor inhoud 6">
            <a:extLst>
              <a:ext uri="{FF2B5EF4-FFF2-40B4-BE49-F238E27FC236}">
                <a16:creationId xmlns:a16="http://schemas.microsoft.com/office/drawing/2014/main" id="{FDDA9F55-3112-3341-5A6A-5DCD3DD63FAE}"/>
              </a:ext>
            </a:extLst>
          </p:cNvPr>
          <p:cNvPicPr>
            <a:picLocks noChangeAspect="1"/>
          </p:cNvPicPr>
          <p:nvPr/>
        </p:nvPicPr>
        <p:blipFill>
          <a:blip r:embed="rId2"/>
          <a:stretch>
            <a:fillRect/>
          </a:stretch>
        </p:blipFill>
        <p:spPr>
          <a:xfrm>
            <a:off x="0" y="-276626"/>
            <a:ext cx="4213279" cy="2368976"/>
          </a:xfrm>
          <a:prstGeom prst="rect">
            <a:avLst/>
          </a:prstGeom>
        </p:spPr>
      </p:pic>
      <p:sp>
        <p:nvSpPr>
          <p:cNvPr id="18" name="Tekstvak 17">
            <a:extLst>
              <a:ext uri="{FF2B5EF4-FFF2-40B4-BE49-F238E27FC236}">
                <a16:creationId xmlns:a16="http://schemas.microsoft.com/office/drawing/2014/main" id="{52EEF67D-9830-9894-D935-DF353074083F}"/>
              </a:ext>
            </a:extLst>
          </p:cNvPr>
          <p:cNvSpPr txBox="1"/>
          <p:nvPr/>
        </p:nvSpPr>
        <p:spPr>
          <a:xfrm>
            <a:off x="8487696" y="774954"/>
            <a:ext cx="3527660" cy="523220"/>
          </a:xfrm>
          <a:prstGeom prst="rect">
            <a:avLst/>
          </a:prstGeom>
          <a:noFill/>
        </p:spPr>
        <p:txBody>
          <a:bodyPr wrap="square" rtlCol="0">
            <a:spAutoFit/>
          </a:bodyPr>
          <a:lstStyle/>
          <a:p>
            <a:r>
              <a:rPr lang="nl-NL" sz="2800" i="1" dirty="0" err="1">
                <a:solidFill>
                  <a:schemeClr val="bg1"/>
                </a:solidFill>
              </a:rPr>
              <a:t>Één</a:t>
            </a:r>
            <a:r>
              <a:rPr lang="nl-NL" sz="2800" i="1" dirty="0">
                <a:solidFill>
                  <a:schemeClr val="bg1"/>
                </a:solidFill>
              </a:rPr>
              <a:t> boek, één klas</a:t>
            </a:r>
          </a:p>
        </p:txBody>
      </p:sp>
    </p:spTree>
    <p:extLst>
      <p:ext uri="{BB962C8B-B14F-4D97-AF65-F5344CB8AC3E}">
        <p14:creationId xmlns:p14="http://schemas.microsoft.com/office/powerpoint/2010/main" val="2673794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a:p>
        </p:txBody>
      </p:sp>
      <p:sp>
        <p:nvSpPr>
          <p:cNvPr id="6" name="Tekstvak 5">
            <a:extLst>
              <a:ext uri="{FF2B5EF4-FFF2-40B4-BE49-F238E27FC236}">
                <a16:creationId xmlns:a16="http://schemas.microsoft.com/office/drawing/2014/main" id="{B3CD8E3E-DC1C-A8A7-4F10-8130226B6672}"/>
              </a:ext>
            </a:extLst>
          </p:cNvPr>
          <p:cNvSpPr txBox="1"/>
          <p:nvPr/>
        </p:nvSpPr>
        <p:spPr>
          <a:xfrm>
            <a:off x="8487696" y="818706"/>
            <a:ext cx="3527660" cy="523220"/>
          </a:xfrm>
          <a:prstGeom prst="rect">
            <a:avLst/>
          </a:prstGeom>
          <a:noFill/>
        </p:spPr>
        <p:txBody>
          <a:bodyPr wrap="square" rtlCol="0">
            <a:spAutoFit/>
          </a:bodyPr>
          <a:lstStyle/>
          <a:p>
            <a:r>
              <a:rPr lang="nl-NL" sz="2800" i="1" dirty="0" err="1">
                <a:solidFill>
                  <a:schemeClr val="bg1"/>
                </a:solidFill>
              </a:rPr>
              <a:t>Één</a:t>
            </a:r>
            <a:r>
              <a:rPr lang="nl-NL" sz="2800" i="1" dirty="0">
                <a:solidFill>
                  <a:schemeClr val="bg1"/>
                </a:solidFill>
              </a:rPr>
              <a:t> boek, één klas</a:t>
            </a:r>
          </a:p>
        </p:txBody>
      </p:sp>
      <p:sp>
        <p:nvSpPr>
          <p:cNvPr id="3" name="Tekstvak 2">
            <a:extLst>
              <a:ext uri="{FF2B5EF4-FFF2-40B4-BE49-F238E27FC236}">
                <a16:creationId xmlns:a16="http://schemas.microsoft.com/office/drawing/2014/main" id="{51EEA272-B986-25A3-D2AC-633636146140}"/>
              </a:ext>
            </a:extLst>
          </p:cNvPr>
          <p:cNvSpPr txBox="1"/>
          <p:nvPr/>
        </p:nvSpPr>
        <p:spPr>
          <a:xfrm>
            <a:off x="517579" y="3302000"/>
            <a:ext cx="4435421" cy="369332"/>
          </a:xfrm>
          <a:prstGeom prst="rect">
            <a:avLst/>
          </a:prstGeom>
          <a:noFill/>
        </p:spPr>
        <p:txBody>
          <a:bodyPr wrap="square" numCol="3" rtlCol="0">
            <a:spAutoFit/>
          </a:bodyPr>
          <a:lstStyle/>
          <a:p>
            <a:endParaRPr lang="nl-NL" dirty="0"/>
          </a:p>
        </p:txBody>
      </p:sp>
      <p:sp>
        <p:nvSpPr>
          <p:cNvPr id="16" name="Rechthoek 15">
            <a:extLst>
              <a:ext uri="{FF2B5EF4-FFF2-40B4-BE49-F238E27FC236}">
                <a16:creationId xmlns:a16="http://schemas.microsoft.com/office/drawing/2014/main" id="{C27E8650-1330-B5D6-ABC9-3C000D355D57}"/>
              </a:ext>
            </a:extLst>
          </p:cNvPr>
          <p:cNvSpPr/>
          <p:nvPr/>
        </p:nvSpPr>
        <p:spPr>
          <a:xfrm>
            <a:off x="0" y="-43752"/>
            <a:ext cx="12192000" cy="1935126"/>
          </a:xfrm>
          <a:prstGeom prst="rect">
            <a:avLst/>
          </a:prstGeom>
          <a:solidFill>
            <a:srgbClr val="4396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Tijdelijke aanduiding voor inhoud 6">
            <a:extLst>
              <a:ext uri="{FF2B5EF4-FFF2-40B4-BE49-F238E27FC236}">
                <a16:creationId xmlns:a16="http://schemas.microsoft.com/office/drawing/2014/main" id="{FDDA9F55-3112-3341-5A6A-5DCD3DD63FAE}"/>
              </a:ext>
            </a:extLst>
          </p:cNvPr>
          <p:cNvPicPr>
            <a:picLocks noChangeAspect="1"/>
          </p:cNvPicPr>
          <p:nvPr/>
        </p:nvPicPr>
        <p:blipFill>
          <a:blip r:embed="rId3"/>
          <a:stretch>
            <a:fillRect/>
          </a:stretch>
        </p:blipFill>
        <p:spPr>
          <a:xfrm>
            <a:off x="0" y="-276626"/>
            <a:ext cx="4213279" cy="2368976"/>
          </a:xfrm>
          <a:prstGeom prst="rect">
            <a:avLst/>
          </a:prstGeom>
        </p:spPr>
      </p:pic>
      <p:sp>
        <p:nvSpPr>
          <p:cNvPr id="18" name="Tekstvak 17">
            <a:extLst>
              <a:ext uri="{FF2B5EF4-FFF2-40B4-BE49-F238E27FC236}">
                <a16:creationId xmlns:a16="http://schemas.microsoft.com/office/drawing/2014/main" id="{52EEF67D-9830-9894-D935-DF353074083F}"/>
              </a:ext>
            </a:extLst>
          </p:cNvPr>
          <p:cNvSpPr txBox="1"/>
          <p:nvPr/>
        </p:nvSpPr>
        <p:spPr>
          <a:xfrm>
            <a:off x="8487696" y="774954"/>
            <a:ext cx="3527660" cy="523220"/>
          </a:xfrm>
          <a:prstGeom prst="rect">
            <a:avLst/>
          </a:prstGeom>
          <a:noFill/>
        </p:spPr>
        <p:txBody>
          <a:bodyPr wrap="square" rtlCol="0">
            <a:spAutoFit/>
          </a:bodyPr>
          <a:lstStyle/>
          <a:p>
            <a:r>
              <a:rPr lang="nl-NL" sz="2800" i="1" dirty="0" err="1">
                <a:solidFill>
                  <a:schemeClr val="bg1"/>
                </a:solidFill>
              </a:rPr>
              <a:t>Één</a:t>
            </a:r>
            <a:r>
              <a:rPr lang="nl-NL" sz="2800" i="1" dirty="0">
                <a:solidFill>
                  <a:schemeClr val="bg1"/>
                </a:solidFill>
              </a:rPr>
              <a:t> boek, één klas</a:t>
            </a:r>
          </a:p>
        </p:txBody>
      </p:sp>
      <p:sp>
        <p:nvSpPr>
          <p:cNvPr id="4" name="Tekstvak 3">
            <a:extLst>
              <a:ext uri="{FF2B5EF4-FFF2-40B4-BE49-F238E27FC236}">
                <a16:creationId xmlns:a16="http://schemas.microsoft.com/office/drawing/2014/main" id="{8F4F1A63-CF3B-0568-02FB-BFD21B6EA2FB}"/>
              </a:ext>
            </a:extLst>
          </p:cNvPr>
          <p:cNvSpPr txBox="1"/>
          <p:nvPr/>
        </p:nvSpPr>
        <p:spPr>
          <a:xfrm>
            <a:off x="517579" y="1935126"/>
            <a:ext cx="10020300" cy="707886"/>
          </a:xfrm>
          <a:prstGeom prst="rect">
            <a:avLst/>
          </a:prstGeom>
          <a:noFill/>
        </p:spPr>
        <p:txBody>
          <a:bodyPr wrap="square" rtlCol="0">
            <a:spAutoFit/>
          </a:bodyPr>
          <a:lstStyle/>
          <a:p>
            <a:r>
              <a:rPr lang="nl-NL" sz="4000" b="1" dirty="0"/>
              <a:t>Opdracht 2: Personages</a:t>
            </a:r>
          </a:p>
        </p:txBody>
      </p:sp>
      <p:sp>
        <p:nvSpPr>
          <p:cNvPr id="5" name="Tekstvak 4">
            <a:extLst>
              <a:ext uri="{FF2B5EF4-FFF2-40B4-BE49-F238E27FC236}">
                <a16:creationId xmlns:a16="http://schemas.microsoft.com/office/drawing/2014/main" id="{9EBC826E-A546-116F-3C0F-A952BCBC5CD3}"/>
              </a:ext>
            </a:extLst>
          </p:cNvPr>
          <p:cNvSpPr txBox="1"/>
          <p:nvPr/>
        </p:nvSpPr>
        <p:spPr>
          <a:xfrm>
            <a:off x="553620" y="2940110"/>
            <a:ext cx="5346508" cy="3696525"/>
          </a:xfrm>
          <a:prstGeom prst="rect">
            <a:avLst/>
          </a:prstGeom>
          <a:noFill/>
        </p:spPr>
        <p:txBody>
          <a:bodyPr wrap="square" rtlCol="0">
            <a:spAutoFit/>
          </a:bodyPr>
          <a:lstStyle/>
          <a:p>
            <a:pPr marL="285750" indent="-285750" algn="l" rtl="0" fontAlgn="base">
              <a:lnSpc>
                <a:spcPct val="150000"/>
              </a:lnSpc>
              <a:buFont typeface="Arial" panose="020B0604020202020204" pitchFamily="34" charset="0"/>
              <a:buChar char="•"/>
            </a:pPr>
            <a:r>
              <a:rPr lang="nl-NL" sz="2000" b="0" i="0" u="none" strike="noStrike" dirty="0">
                <a:effectLst/>
              </a:rPr>
              <a:t>Wie zou je wel eens willen ontmoeten?</a:t>
            </a:r>
            <a:r>
              <a:rPr lang="en-US" sz="2000" b="0" i="0" dirty="0">
                <a:effectLst/>
              </a:rPr>
              <a:t>​</a:t>
            </a:r>
          </a:p>
          <a:p>
            <a:pPr marL="800100" lvl="1" indent="-342900" fontAlgn="base">
              <a:lnSpc>
                <a:spcPct val="150000"/>
              </a:lnSpc>
              <a:buFont typeface="Courier New" panose="02070309020205020404" pitchFamily="49" charset="0"/>
              <a:buChar char="o"/>
            </a:pPr>
            <a:r>
              <a:rPr lang="nl-NL" sz="2000" b="0" i="0" u="none" strike="noStrike" dirty="0">
                <a:effectLst/>
              </a:rPr>
              <a:t>Wat verwacht je van deze ontmoeting?</a:t>
            </a:r>
            <a:r>
              <a:rPr lang="en-US" sz="2000" b="0" i="0" dirty="0">
                <a:effectLst/>
              </a:rPr>
              <a:t>​</a:t>
            </a:r>
          </a:p>
          <a:p>
            <a:pPr marL="285750" indent="-285750" algn="l" rtl="0" fontAlgn="base">
              <a:lnSpc>
                <a:spcPct val="150000"/>
              </a:lnSpc>
              <a:buFont typeface="Arial" panose="020B0604020202020204" pitchFamily="34" charset="0"/>
              <a:buChar char="•"/>
            </a:pPr>
            <a:r>
              <a:rPr lang="nl-NL" sz="2000" b="0" i="0" u="none" strike="noStrike" dirty="0">
                <a:effectLst/>
              </a:rPr>
              <a:t>Op wie lijk je zelf het meest? </a:t>
            </a:r>
            <a:r>
              <a:rPr lang="en-US" sz="2000" b="0" i="0" dirty="0">
                <a:effectLst/>
              </a:rPr>
              <a:t>​</a:t>
            </a:r>
          </a:p>
          <a:p>
            <a:pPr marL="800100" lvl="1" indent="-342900" fontAlgn="base">
              <a:lnSpc>
                <a:spcPct val="150000"/>
              </a:lnSpc>
              <a:buFont typeface="Courier New" panose="02070309020205020404" pitchFamily="49" charset="0"/>
              <a:buChar char="o"/>
            </a:pPr>
            <a:r>
              <a:rPr lang="nl-NL" sz="2000" b="0" i="0" u="none" strike="noStrike" dirty="0">
                <a:effectLst/>
              </a:rPr>
              <a:t>Wat zijn de overeenkomsten?</a:t>
            </a:r>
            <a:r>
              <a:rPr lang="en-US" sz="2000" b="0" i="0" dirty="0">
                <a:effectLst/>
              </a:rPr>
              <a:t>​</a:t>
            </a:r>
          </a:p>
          <a:p>
            <a:pPr marL="285750" indent="-285750" algn="l" rtl="0" fontAlgn="base">
              <a:lnSpc>
                <a:spcPct val="150000"/>
              </a:lnSpc>
              <a:buFont typeface="Arial" panose="020B0604020202020204" pitchFamily="34" charset="0"/>
              <a:buChar char="•"/>
            </a:pPr>
            <a:r>
              <a:rPr lang="nl-NL" sz="2000" b="0" i="0" u="none" strike="noStrike" dirty="0">
                <a:effectLst/>
              </a:rPr>
              <a:t>Wie vind je irritant? </a:t>
            </a:r>
            <a:r>
              <a:rPr lang="en-US" sz="2000" b="0" i="0" dirty="0">
                <a:effectLst/>
              </a:rPr>
              <a:t>​</a:t>
            </a:r>
          </a:p>
          <a:p>
            <a:pPr marL="800100" lvl="1" indent="-342900" fontAlgn="base">
              <a:lnSpc>
                <a:spcPct val="150000"/>
              </a:lnSpc>
              <a:buFont typeface="Courier New" panose="02070309020205020404" pitchFamily="49" charset="0"/>
              <a:buChar char="o"/>
            </a:pPr>
            <a:r>
              <a:rPr lang="nl-NL" sz="2000" b="0" i="0" u="none" strike="noStrike" dirty="0">
                <a:effectLst/>
              </a:rPr>
              <a:t>Heb je een voorbeeld wat je irritant vindt aan deze persoon?</a:t>
            </a:r>
            <a:r>
              <a:rPr lang="en-US" sz="2000" b="0" i="0" dirty="0">
                <a:effectLst/>
              </a:rPr>
              <a:t>​</a:t>
            </a:r>
          </a:p>
          <a:p>
            <a:pPr marL="285750" indent="-285750" algn="l" rtl="0" fontAlgn="base">
              <a:lnSpc>
                <a:spcPct val="150000"/>
              </a:lnSpc>
              <a:buFont typeface="Arial" panose="020B0604020202020204" pitchFamily="34" charset="0"/>
              <a:buChar char="•"/>
            </a:pPr>
            <a:endParaRPr lang="en-US" b="0" i="0" dirty="0">
              <a:effectLst/>
            </a:endParaRPr>
          </a:p>
        </p:txBody>
      </p:sp>
      <p:sp>
        <p:nvSpPr>
          <p:cNvPr id="8" name="Tekstvak 7">
            <a:extLst>
              <a:ext uri="{FF2B5EF4-FFF2-40B4-BE49-F238E27FC236}">
                <a16:creationId xmlns:a16="http://schemas.microsoft.com/office/drawing/2014/main" id="{5DD18B59-453F-D7B3-3C07-39E6A32DB2AA}"/>
              </a:ext>
            </a:extLst>
          </p:cNvPr>
          <p:cNvSpPr txBox="1"/>
          <p:nvPr/>
        </p:nvSpPr>
        <p:spPr>
          <a:xfrm>
            <a:off x="7022102" y="2943807"/>
            <a:ext cx="4652319" cy="2814617"/>
          </a:xfrm>
          <a:prstGeom prst="rect">
            <a:avLst/>
          </a:prstGeom>
          <a:noFill/>
        </p:spPr>
        <p:txBody>
          <a:bodyPr wrap="square" rtlCol="0">
            <a:spAutoFit/>
          </a:bodyPr>
          <a:lstStyle/>
          <a:p>
            <a:pPr marL="285750" indent="-285750" algn="l" rtl="0" fontAlgn="base">
              <a:lnSpc>
                <a:spcPct val="150000"/>
              </a:lnSpc>
              <a:buFont typeface="Arial" panose="020B0604020202020204" pitchFamily="34" charset="0"/>
              <a:buChar char="•"/>
            </a:pPr>
            <a:r>
              <a:rPr lang="nl-NL" sz="2000" b="0" i="0" u="none" strike="noStrike" dirty="0">
                <a:effectLst/>
              </a:rPr>
              <a:t>Aan wie zou je een vraag willen stellen? </a:t>
            </a:r>
            <a:r>
              <a:rPr lang="en-US" sz="2000" b="0" i="0" dirty="0">
                <a:effectLst/>
              </a:rPr>
              <a:t>​</a:t>
            </a:r>
          </a:p>
          <a:p>
            <a:pPr marL="800100" lvl="1" indent="-342900" fontAlgn="base">
              <a:lnSpc>
                <a:spcPct val="150000"/>
              </a:lnSpc>
              <a:buFont typeface="Courier New" panose="02070309020205020404" pitchFamily="49" charset="0"/>
              <a:buChar char="o"/>
            </a:pPr>
            <a:r>
              <a:rPr lang="nl-NL" sz="2000" b="0" i="0" u="none" strike="noStrike" dirty="0">
                <a:effectLst/>
              </a:rPr>
              <a:t>Welke vraag?</a:t>
            </a:r>
            <a:r>
              <a:rPr lang="en-US" sz="2000" b="0" i="0" dirty="0">
                <a:effectLst/>
              </a:rPr>
              <a:t>​</a:t>
            </a:r>
          </a:p>
          <a:p>
            <a:pPr marL="285750" indent="-285750" algn="l" rtl="0" fontAlgn="base">
              <a:lnSpc>
                <a:spcPct val="150000"/>
              </a:lnSpc>
              <a:buFont typeface="Arial" panose="020B0604020202020204" pitchFamily="34" charset="0"/>
              <a:buChar char="•"/>
            </a:pPr>
            <a:r>
              <a:rPr lang="nl-NL" sz="2000" b="0" i="0" u="none" strike="noStrike" dirty="0">
                <a:effectLst/>
              </a:rPr>
              <a:t>Met wie zou je een dag willen ruilen? </a:t>
            </a:r>
            <a:r>
              <a:rPr lang="en-US" sz="2000" b="0" i="0" dirty="0">
                <a:effectLst/>
              </a:rPr>
              <a:t>​</a:t>
            </a:r>
          </a:p>
          <a:p>
            <a:pPr marL="800100" lvl="1" indent="-342900" fontAlgn="base">
              <a:lnSpc>
                <a:spcPct val="150000"/>
              </a:lnSpc>
              <a:buFont typeface="Courier New" panose="02070309020205020404" pitchFamily="49" charset="0"/>
              <a:buChar char="o"/>
            </a:pPr>
            <a:r>
              <a:rPr lang="nl-NL" sz="2000" b="0" i="0" u="none" strike="noStrike" dirty="0">
                <a:effectLst/>
              </a:rPr>
              <a:t>Wat zou je die dag gaan doen?</a:t>
            </a:r>
            <a:r>
              <a:rPr lang="en-US" sz="2000" b="0" i="0" dirty="0">
                <a:effectLst/>
              </a:rPr>
              <a:t>​</a:t>
            </a:r>
          </a:p>
          <a:p>
            <a:pPr marL="285750" indent="-285750" algn="l" rtl="0" fontAlgn="base">
              <a:lnSpc>
                <a:spcPct val="150000"/>
              </a:lnSpc>
              <a:buFont typeface="Arial" panose="020B0604020202020204" pitchFamily="34" charset="0"/>
              <a:buChar char="•"/>
            </a:pPr>
            <a:r>
              <a:rPr lang="nl-NL" sz="2000" b="0" i="0" u="none" strike="noStrike" dirty="0">
                <a:effectLst/>
              </a:rPr>
              <a:t>Wie is voor jou het meest ‘schuldig’?  </a:t>
            </a:r>
            <a:r>
              <a:rPr lang="en-US" sz="2000" b="0" i="0" dirty="0">
                <a:effectLst/>
              </a:rPr>
              <a:t>​</a:t>
            </a:r>
          </a:p>
          <a:p>
            <a:pPr marL="800100" lvl="1" indent="-342900" fontAlgn="base">
              <a:lnSpc>
                <a:spcPct val="150000"/>
              </a:lnSpc>
              <a:buFont typeface="Courier New" panose="02070309020205020404" pitchFamily="49" charset="0"/>
              <a:buChar char="o"/>
            </a:pPr>
            <a:r>
              <a:rPr lang="nl-NL" sz="2000" b="0" i="0" u="none" strike="noStrike" dirty="0">
                <a:effectLst/>
              </a:rPr>
              <a:t>Heb je daar een argument voor?</a:t>
            </a:r>
            <a:endParaRPr lang="en-US" sz="2000" b="0" i="0" dirty="0">
              <a:effectLst/>
            </a:endParaRPr>
          </a:p>
        </p:txBody>
      </p:sp>
    </p:spTree>
    <p:extLst>
      <p:ext uri="{BB962C8B-B14F-4D97-AF65-F5344CB8AC3E}">
        <p14:creationId xmlns:p14="http://schemas.microsoft.com/office/powerpoint/2010/main" val="1155819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a:p>
        </p:txBody>
      </p:sp>
      <p:sp>
        <p:nvSpPr>
          <p:cNvPr id="6" name="Tekstvak 5">
            <a:extLst>
              <a:ext uri="{FF2B5EF4-FFF2-40B4-BE49-F238E27FC236}">
                <a16:creationId xmlns:a16="http://schemas.microsoft.com/office/drawing/2014/main" id="{B3CD8E3E-DC1C-A8A7-4F10-8130226B6672}"/>
              </a:ext>
            </a:extLst>
          </p:cNvPr>
          <p:cNvSpPr txBox="1"/>
          <p:nvPr/>
        </p:nvSpPr>
        <p:spPr>
          <a:xfrm>
            <a:off x="8487696" y="818706"/>
            <a:ext cx="3527660" cy="523220"/>
          </a:xfrm>
          <a:prstGeom prst="rect">
            <a:avLst/>
          </a:prstGeom>
          <a:noFill/>
        </p:spPr>
        <p:txBody>
          <a:bodyPr wrap="square" rtlCol="0">
            <a:spAutoFit/>
          </a:bodyPr>
          <a:lstStyle/>
          <a:p>
            <a:r>
              <a:rPr lang="nl-NL" sz="2800" i="1" dirty="0" err="1">
                <a:solidFill>
                  <a:schemeClr val="bg1"/>
                </a:solidFill>
              </a:rPr>
              <a:t>Één</a:t>
            </a:r>
            <a:r>
              <a:rPr lang="nl-NL" sz="2800" i="1" dirty="0">
                <a:solidFill>
                  <a:schemeClr val="bg1"/>
                </a:solidFill>
              </a:rPr>
              <a:t> boek, één klas</a:t>
            </a:r>
          </a:p>
        </p:txBody>
      </p:sp>
      <p:sp>
        <p:nvSpPr>
          <p:cNvPr id="3" name="Tekstvak 2">
            <a:extLst>
              <a:ext uri="{FF2B5EF4-FFF2-40B4-BE49-F238E27FC236}">
                <a16:creationId xmlns:a16="http://schemas.microsoft.com/office/drawing/2014/main" id="{51EEA272-B986-25A3-D2AC-633636146140}"/>
              </a:ext>
            </a:extLst>
          </p:cNvPr>
          <p:cNvSpPr txBox="1"/>
          <p:nvPr/>
        </p:nvSpPr>
        <p:spPr>
          <a:xfrm>
            <a:off x="517579" y="3302000"/>
            <a:ext cx="4435421" cy="369332"/>
          </a:xfrm>
          <a:prstGeom prst="rect">
            <a:avLst/>
          </a:prstGeom>
          <a:noFill/>
        </p:spPr>
        <p:txBody>
          <a:bodyPr wrap="square" numCol="3" rtlCol="0">
            <a:spAutoFit/>
          </a:bodyPr>
          <a:lstStyle/>
          <a:p>
            <a:endParaRPr lang="nl-NL" dirty="0"/>
          </a:p>
        </p:txBody>
      </p:sp>
      <p:sp>
        <p:nvSpPr>
          <p:cNvPr id="16" name="Rechthoek 15">
            <a:extLst>
              <a:ext uri="{FF2B5EF4-FFF2-40B4-BE49-F238E27FC236}">
                <a16:creationId xmlns:a16="http://schemas.microsoft.com/office/drawing/2014/main" id="{C27E8650-1330-B5D6-ABC9-3C000D355D57}"/>
              </a:ext>
            </a:extLst>
          </p:cNvPr>
          <p:cNvSpPr/>
          <p:nvPr/>
        </p:nvSpPr>
        <p:spPr>
          <a:xfrm>
            <a:off x="0" y="-43752"/>
            <a:ext cx="12192000" cy="1935126"/>
          </a:xfrm>
          <a:prstGeom prst="rect">
            <a:avLst/>
          </a:prstGeom>
          <a:solidFill>
            <a:srgbClr val="4396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Tijdelijke aanduiding voor inhoud 6">
            <a:extLst>
              <a:ext uri="{FF2B5EF4-FFF2-40B4-BE49-F238E27FC236}">
                <a16:creationId xmlns:a16="http://schemas.microsoft.com/office/drawing/2014/main" id="{FDDA9F55-3112-3341-5A6A-5DCD3DD63FAE}"/>
              </a:ext>
            </a:extLst>
          </p:cNvPr>
          <p:cNvPicPr>
            <a:picLocks noChangeAspect="1"/>
          </p:cNvPicPr>
          <p:nvPr/>
        </p:nvPicPr>
        <p:blipFill>
          <a:blip r:embed="rId3"/>
          <a:stretch>
            <a:fillRect/>
          </a:stretch>
        </p:blipFill>
        <p:spPr>
          <a:xfrm>
            <a:off x="0" y="-276626"/>
            <a:ext cx="4213279" cy="2368976"/>
          </a:xfrm>
          <a:prstGeom prst="rect">
            <a:avLst/>
          </a:prstGeom>
        </p:spPr>
      </p:pic>
      <p:sp>
        <p:nvSpPr>
          <p:cNvPr id="18" name="Tekstvak 17">
            <a:extLst>
              <a:ext uri="{FF2B5EF4-FFF2-40B4-BE49-F238E27FC236}">
                <a16:creationId xmlns:a16="http://schemas.microsoft.com/office/drawing/2014/main" id="{52EEF67D-9830-9894-D935-DF353074083F}"/>
              </a:ext>
            </a:extLst>
          </p:cNvPr>
          <p:cNvSpPr txBox="1"/>
          <p:nvPr/>
        </p:nvSpPr>
        <p:spPr>
          <a:xfrm>
            <a:off x="8487696" y="774954"/>
            <a:ext cx="3527660" cy="523220"/>
          </a:xfrm>
          <a:prstGeom prst="rect">
            <a:avLst/>
          </a:prstGeom>
          <a:noFill/>
        </p:spPr>
        <p:txBody>
          <a:bodyPr wrap="square" rtlCol="0">
            <a:spAutoFit/>
          </a:bodyPr>
          <a:lstStyle/>
          <a:p>
            <a:r>
              <a:rPr lang="nl-NL" sz="2800" i="1" dirty="0" err="1">
                <a:solidFill>
                  <a:schemeClr val="bg1"/>
                </a:solidFill>
              </a:rPr>
              <a:t>Één</a:t>
            </a:r>
            <a:r>
              <a:rPr lang="nl-NL" sz="2800" i="1" dirty="0">
                <a:solidFill>
                  <a:schemeClr val="bg1"/>
                </a:solidFill>
              </a:rPr>
              <a:t> boek, één klas</a:t>
            </a:r>
          </a:p>
        </p:txBody>
      </p:sp>
      <p:sp>
        <p:nvSpPr>
          <p:cNvPr id="4" name="Tekstvak 3">
            <a:extLst>
              <a:ext uri="{FF2B5EF4-FFF2-40B4-BE49-F238E27FC236}">
                <a16:creationId xmlns:a16="http://schemas.microsoft.com/office/drawing/2014/main" id="{8F4F1A63-CF3B-0568-02FB-BFD21B6EA2FB}"/>
              </a:ext>
            </a:extLst>
          </p:cNvPr>
          <p:cNvSpPr txBox="1"/>
          <p:nvPr/>
        </p:nvSpPr>
        <p:spPr>
          <a:xfrm>
            <a:off x="449485" y="1960791"/>
            <a:ext cx="10020300" cy="707886"/>
          </a:xfrm>
          <a:prstGeom prst="rect">
            <a:avLst/>
          </a:prstGeom>
          <a:noFill/>
        </p:spPr>
        <p:txBody>
          <a:bodyPr wrap="square" rtlCol="0">
            <a:spAutoFit/>
          </a:bodyPr>
          <a:lstStyle/>
          <a:p>
            <a:r>
              <a:rPr lang="nl-NL" sz="4000" b="1" dirty="0"/>
              <a:t>Opdracht 3: Sympathiek?</a:t>
            </a:r>
          </a:p>
        </p:txBody>
      </p:sp>
      <p:sp>
        <p:nvSpPr>
          <p:cNvPr id="7" name="Ovaal 6">
            <a:extLst>
              <a:ext uri="{FF2B5EF4-FFF2-40B4-BE49-F238E27FC236}">
                <a16:creationId xmlns:a16="http://schemas.microsoft.com/office/drawing/2014/main" id="{0FD33C6B-26AD-D673-FE75-1562AFEA10A9}"/>
              </a:ext>
            </a:extLst>
          </p:cNvPr>
          <p:cNvSpPr/>
          <p:nvPr/>
        </p:nvSpPr>
        <p:spPr>
          <a:xfrm>
            <a:off x="534572" y="2790925"/>
            <a:ext cx="1297172" cy="1325174"/>
          </a:xfrm>
          <a:prstGeom prst="ellipse">
            <a:avLst/>
          </a:prstGeom>
          <a:solidFill>
            <a:srgbClr val="4396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Tonny Bakker, de makelaar</a:t>
            </a:r>
          </a:p>
        </p:txBody>
      </p:sp>
      <p:sp>
        <p:nvSpPr>
          <p:cNvPr id="8" name="Ovaal 7">
            <a:extLst>
              <a:ext uri="{FF2B5EF4-FFF2-40B4-BE49-F238E27FC236}">
                <a16:creationId xmlns:a16="http://schemas.microsoft.com/office/drawing/2014/main" id="{D20A2F72-6492-C024-3148-7E96B2A2ACBC}"/>
              </a:ext>
            </a:extLst>
          </p:cNvPr>
          <p:cNvSpPr/>
          <p:nvPr/>
        </p:nvSpPr>
        <p:spPr>
          <a:xfrm>
            <a:off x="3501656" y="5221709"/>
            <a:ext cx="1297172" cy="1325174"/>
          </a:xfrm>
          <a:prstGeom prst="ellipse">
            <a:avLst/>
          </a:prstGeom>
          <a:solidFill>
            <a:srgbClr val="2C9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nl-NL" sz="1200" dirty="0">
                <a:solidFill>
                  <a:schemeClr val="tx1"/>
                </a:solidFill>
              </a:rPr>
              <a:t>Sjef (‘</a:t>
            </a:r>
            <a:r>
              <a:rPr lang="nl-NL" sz="1200" dirty="0" err="1">
                <a:solidFill>
                  <a:schemeClr val="tx1"/>
                </a:solidFill>
              </a:rPr>
              <a:t>Sjefke</a:t>
            </a:r>
            <a:r>
              <a:rPr lang="nl-NL" sz="1200" dirty="0">
                <a:solidFill>
                  <a:schemeClr val="tx1"/>
                </a:solidFill>
              </a:rPr>
              <a:t>’) en zijn vrouw Agnes</a:t>
            </a:r>
          </a:p>
        </p:txBody>
      </p:sp>
      <p:sp>
        <p:nvSpPr>
          <p:cNvPr id="9" name="Ovaal 8">
            <a:extLst>
              <a:ext uri="{FF2B5EF4-FFF2-40B4-BE49-F238E27FC236}">
                <a16:creationId xmlns:a16="http://schemas.microsoft.com/office/drawing/2014/main" id="{C6860EC9-3B72-224C-0D98-7211C99376D0}"/>
              </a:ext>
            </a:extLst>
          </p:cNvPr>
          <p:cNvSpPr/>
          <p:nvPr/>
        </p:nvSpPr>
        <p:spPr>
          <a:xfrm>
            <a:off x="6495575" y="2790925"/>
            <a:ext cx="1297172" cy="1325174"/>
          </a:xfrm>
          <a:prstGeom prst="ellipse">
            <a:avLst/>
          </a:prstGeom>
          <a:solidFill>
            <a:srgbClr val="2C9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nl-NL" sz="1200" dirty="0" err="1">
                <a:solidFill>
                  <a:schemeClr val="tx1"/>
                </a:solidFill>
              </a:rPr>
              <a:t>Anastazja</a:t>
            </a:r>
            <a:r>
              <a:rPr lang="nl-NL" sz="1200" dirty="0">
                <a:solidFill>
                  <a:schemeClr val="tx1"/>
                </a:solidFill>
              </a:rPr>
              <a:t>, de vriendin van Ole</a:t>
            </a:r>
          </a:p>
        </p:txBody>
      </p:sp>
      <p:sp>
        <p:nvSpPr>
          <p:cNvPr id="10" name="Ovaal 9">
            <a:extLst>
              <a:ext uri="{FF2B5EF4-FFF2-40B4-BE49-F238E27FC236}">
                <a16:creationId xmlns:a16="http://schemas.microsoft.com/office/drawing/2014/main" id="{5222F11A-357A-4B4A-5E14-00FE4E29B94D}"/>
              </a:ext>
            </a:extLst>
          </p:cNvPr>
          <p:cNvSpPr/>
          <p:nvPr/>
        </p:nvSpPr>
        <p:spPr>
          <a:xfrm>
            <a:off x="8104764" y="3998109"/>
            <a:ext cx="1297172" cy="1325174"/>
          </a:xfrm>
          <a:prstGeom prst="ellipse">
            <a:avLst/>
          </a:prstGeom>
          <a:solidFill>
            <a:srgbClr val="2C94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nl-NL" sz="2000" dirty="0" err="1">
                <a:solidFill>
                  <a:schemeClr val="tx1"/>
                </a:solidFill>
              </a:rPr>
              <a:t>Pola</a:t>
            </a:r>
            <a:endParaRPr lang="nl-NL" sz="2000" dirty="0">
              <a:solidFill>
                <a:schemeClr val="tx1"/>
              </a:solidFill>
            </a:endParaRPr>
          </a:p>
        </p:txBody>
      </p:sp>
      <p:sp>
        <p:nvSpPr>
          <p:cNvPr id="12" name="Ovaal 11">
            <a:extLst>
              <a:ext uri="{FF2B5EF4-FFF2-40B4-BE49-F238E27FC236}">
                <a16:creationId xmlns:a16="http://schemas.microsoft.com/office/drawing/2014/main" id="{843FC07E-12CB-21C1-F5D5-D9E6F4A4E3E9}"/>
              </a:ext>
            </a:extLst>
          </p:cNvPr>
          <p:cNvSpPr/>
          <p:nvPr/>
        </p:nvSpPr>
        <p:spPr>
          <a:xfrm>
            <a:off x="610964" y="5221709"/>
            <a:ext cx="1297172" cy="1325174"/>
          </a:xfrm>
          <a:prstGeom prst="ellipse">
            <a:avLst/>
          </a:prstGeom>
          <a:solidFill>
            <a:srgbClr val="FFC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nl-NL" dirty="0">
                <a:solidFill>
                  <a:schemeClr val="tx1"/>
                </a:solidFill>
              </a:rPr>
              <a:t>Piet, de vader van Ole</a:t>
            </a:r>
          </a:p>
        </p:txBody>
      </p:sp>
      <p:sp>
        <p:nvSpPr>
          <p:cNvPr id="13" name="Ovaal 12">
            <a:extLst>
              <a:ext uri="{FF2B5EF4-FFF2-40B4-BE49-F238E27FC236}">
                <a16:creationId xmlns:a16="http://schemas.microsoft.com/office/drawing/2014/main" id="{112511C2-58AB-CAD5-8F41-BC4840494B59}"/>
              </a:ext>
            </a:extLst>
          </p:cNvPr>
          <p:cNvSpPr/>
          <p:nvPr/>
        </p:nvSpPr>
        <p:spPr>
          <a:xfrm>
            <a:off x="3501656" y="2824079"/>
            <a:ext cx="1297172" cy="1325174"/>
          </a:xfrm>
          <a:prstGeom prst="ellipse">
            <a:avLst/>
          </a:prstGeom>
          <a:solidFill>
            <a:srgbClr val="FFC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nl-NL" dirty="0">
                <a:solidFill>
                  <a:schemeClr val="tx1"/>
                </a:solidFill>
              </a:rPr>
              <a:t>Rooie Piet, de opa van Ole </a:t>
            </a:r>
          </a:p>
        </p:txBody>
      </p:sp>
      <p:sp>
        <p:nvSpPr>
          <p:cNvPr id="14" name="Ovaal 13">
            <a:extLst>
              <a:ext uri="{FF2B5EF4-FFF2-40B4-BE49-F238E27FC236}">
                <a16:creationId xmlns:a16="http://schemas.microsoft.com/office/drawing/2014/main" id="{00BB6EB4-ACA7-73B2-B09D-32F2EE35289F}"/>
              </a:ext>
            </a:extLst>
          </p:cNvPr>
          <p:cNvSpPr/>
          <p:nvPr/>
        </p:nvSpPr>
        <p:spPr>
          <a:xfrm>
            <a:off x="6495575" y="5221709"/>
            <a:ext cx="1297172" cy="1325174"/>
          </a:xfrm>
          <a:prstGeom prst="ellipse">
            <a:avLst/>
          </a:prstGeom>
          <a:solidFill>
            <a:srgbClr val="FFC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nl-NL" dirty="0">
                <a:solidFill>
                  <a:schemeClr val="tx1"/>
                </a:solidFill>
              </a:rPr>
              <a:t>Oom Arie</a:t>
            </a:r>
          </a:p>
        </p:txBody>
      </p:sp>
      <p:sp>
        <p:nvSpPr>
          <p:cNvPr id="15" name="Ovaal 14">
            <a:extLst>
              <a:ext uri="{FF2B5EF4-FFF2-40B4-BE49-F238E27FC236}">
                <a16:creationId xmlns:a16="http://schemas.microsoft.com/office/drawing/2014/main" id="{84A07C66-524D-B5C9-7967-11EB9796155E}"/>
              </a:ext>
            </a:extLst>
          </p:cNvPr>
          <p:cNvSpPr/>
          <p:nvPr/>
        </p:nvSpPr>
        <p:spPr>
          <a:xfrm>
            <a:off x="9713953" y="5221709"/>
            <a:ext cx="1297172" cy="1325174"/>
          </a:xfrm>
          <a:prstGeom prst="ellipse">
            <a:avLst/>
          </a:prstGeom>
          <a:solidFill>
            <a:srgbClr val="FFC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nl-NL" dirty="0">
                <a:solidFill>
                  <a:schemeClr val="tx1"/>
                </a:solidFill>
              </a:rPr>
              <a:t>Ole</a:t>
            </a:r>
          </a:p>
        </p:txBody>
      </p:sp>
      <p:sp>
        <p:nvSpPr>
          <p:cNvPr id="19" name="Ovaal 18">
            <a:extLst>
              <a:ext uri="{FF2B5EF4-FFF2-40B4-BE49-F238E27FC236}">
                <a16:creationId xmlns:a16="http://schemas.microsoft.com/office/drawing/2014/main" id="{BC0859E9-A997-2D08-71E0-7E209EFD9F6C}"/>
              </a:ext>
            </a:extLst>
          </p:cNvPr>
          <p:cNvSpPr/>
          <p:nvPr/>
        </p:nvSpPr>
        <p:spPr>
          <a:xfrm>
            <a:off x="5019676" y="4149253"/>
            <a:ext cx="1297172" cy="1325174"/>
          </a:xfrm>
          <a:prstGeom prst="ellipse">
            <a:avLst/>
          </a:prstGeom>
          <a:solidFill>
            <a:srgbClr val="0040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nl-NL" sz="1310" dirty="0"/>
              <a:t>Jos Hurkmans, de vader van Sjef</a:t>
            </a:r>
          </a:p>
        </p:txBody>
      </p:sp>
      <p:sp>
        <p:nvSpPr>
          <p:cNvPr id="21" name="Ovaal 20">
            <a:extLst>
              <a:ext uri="{FF2B5EF4-FFF2-40B4-BE49-F238E27FC236}">
                <a16:creationId xmlns:a16="http://schemas.microsoft.com/office/drawing/2014/main" id="{8E77A72E-8CFF-53C7-E858-8439932529F0}"/>
              </a:ext>
            </a:extLst>
          </p:cNvPr>
          <p:cNvSpPr/>
          <p:nvPr/>
        </p:nvSpPr>
        <p:spPr>
          <a:xfrm>
            <a:off x="9713953" y="2824079"/>
            <a:ext cx="1297172" cy="1325174"/>
          </a:xfrm>
          <a:prstGeom prst="ellipse">
            <a:avLst/>
          </a:prstGeom>
          <a:solidFill>
            <a:srgbClr val="0040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nl-NL" dirty="0">
                <a:solidFill>
                  <a:schemeClr val="bg1"/>
                </a:solidFill>
              </a:rPr>
              <a:t>Gary, de klusjesman</a:t>
            </a:r>
          </a:p>
        </p:txBody>
      </p:sp>
      <p:sp>
        <p:nvSpPr>
          <p:cNvPr id="22" name="Ovaal 21">
            <a:extLst>
              <a:ext uri="{FF2B5EF4-FFF2-40B4-BE49-F238E27FC236}">
                <a16:creationId xmlns:a16="http://schemas.microsoft.com/office/drawing/2014/main" id="{065A8A32-B9A5-7533-1D80-1FA20FAFA464}"/>
              </a:ext>
            </a:extLst>
          </p:cNvPr>
          <p:cNvSpPr/>
          <p:nvPr/>
        </p:nvSpPr>
        <p:spPr>
          <a:xfrm>
            <a:off x="2044522" y="4083078"/>
            <a:ext cx="1297172" cy="1325174"/>
          </a:xfrm>
          <a:prstGeom prst="ellipse">
            <a:avLst/>
          </a:prstGeom>
          <a:solidFill>
            <a:srgbClr val="0040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nl-NL" dirty="0"/>
              <a:t>De moeder van Ole</a:t>
            </a:r>
          </a:p>
        </p:txBody>
      </p:sp>
    </p:spTree>
    <p:extLst>
      <p:ext uri="{BB962C8B-B14F-4D97-AF65-F5344CB8AC3E}">
        <p14:creationId xmlns:p14="http://schemas.microsoft.com/office/powerpoint/2010/main" val="4072216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a:p>
        </p:txBody>
      </p:sp>
      <p:sp>
        <p:nvSpPr>
          <p:cNvPr id="6" name="Tekstvak 5">
            <a:extLst>
              <a:ext uri="{FF2B5EF4-FFF2-40B4-BE49-F238E27FC236}">
                <a16:creationId xmlns:a16="http://schemas.microsoft.com/office/drawing/2014/main" id="{B3CD8E3E-DC1C-A8A7-4F10-8130226B6672}"/>
              </a:ext>
            </a:extLst>
          </p:cNvPr>
          <p:cNvSpPr txBox="1"/>
          <p:nvPr/>
        </p:nvSpPr>
        <p:spPr>
          <a:xfrm>
            <a:off x="8487696" y="818706"/>
            <a:ext cx="3527660" cy="523220"/>
          </a:xfrm>
          <a:prstGeom prst="rect">
            <a:avLst/>
          </a:prstGeom>
          <a:noFill/>
        </p:spPr>
        <p:txBody>
          <a:bodyPr wrap="square" rtlCol="0">
            <a:spAutoFit/>
          </a:bodyPr>
          <a:lstStyle/>
          <a:p>
            <a:r>
              <a:rPr lang="nl-NL" sz="2800" i="1" dirty="0" err="1">
                <a:solidFill>
                  <a:schemeClr val="bg1"/>
                </a:solidFill>
              </a:rPr>
              <a:t>Één</a:t>
            </a:r>
            <a:r>
              <a:rPr lang="nl-NL" sz="2800" i="1" dirty="0">
                <a:solidFill>
                  <a:schemeClr val="bg1"/>
                </a:solidFill>
              </a:rPr>
              <a:t> boek, één klas</a:t>
            </a:r>
          </a:p>
        </p:txBody>
      </p:sp>
      <p:sp>
        <p:nvSpPr>
          <p:cNvPr id="3" name="Tekstvak 2">
            <a:extLst>
              <a:ext uri="{FF2B5EF4-FFF2-40B4-BE49-F238E27FC236}">
                <a16:creationId xmlns:a16="http://schemas.microsoft.com/office/drawing/2014/main" id="{51EEA272-B986-25A3-D2AC-633636146140}"/>
              </a:ext>
            </a:extLst>
          </p:cNvPr>
          <p:cNvSpPr txBox="1"/>
          <p:nvPr/>
        </p:nvSpPr>
        <p:spPr>
          <a:xfrm>
            <a:off x="517579" y="3302000"/>
            <a:ext cx="4435421" cy="369332"/>
          </a:xfrm>
          <a:prstGeom prst="rect">
            <a:avLst/>
          </a:prstGeom>
          <a:noFill/>
        </p:spPr>
        <p:txBody>
          <a:bodyPr wrap="square" numCol="3" rtlCol="0">
            <a:spAutoFit/>
          </a:bodyPr>
          <a:lstStyle/>
          <a:p>
            <a:endParaRPr lang="nl-NL" dirty="0"/>
          </a:p>
        </p:txBody>
      </p:sp>
      <p:sp>
        <p:nvSpPr>
          <p:cNvPr id="16" name="Rechthoek 15">
            <a:extLst>
              <a:ext uri="{FF2B5EF4-FFF2-40B4-BE49-F238E27FC236}">
                <a16:creationId xmlns:a16="http://schemas.microsoft.com/office/drawing/2014/main" id="{C27E8650-1330-B5D6-ABC9-3C000D355D57}"/>
              </a:ext>
            </a:extLst>
          </p:cNvPr>
          <p:cNvSpPr/>
          <p:nvPr/>
        </p:nvSpPr>
        <p:spPr>
          <a:xfrm>
            <a:off x="0" y="-43752"/>
            <a:ext cx="12192000" cy="1935126"/>
          </a:xfrm>
          <a:prstGeom prst="rect">
            <a:avLst/>
          </a:prstGeom>
          <a:solidFill>
            <a:srgbClr val="4396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Tijdelijke aanduiding voor inhoud 6">
            <a:extLst>
              <a:ext uri="{FF2B5EF4-FFF2-40B4-BE49-F238E27FC236}">
                <a16:creationId xmlns:a16="http://schemas.microsoft.com/office/drawing/2014/main" id="{FDDA9F55-3112-3341-5A6A-5DCD3DD63FAE}"/>
              </a:ext>
            </a:extLst>
          </p:cNvPr>
          <p:cNvPicPr>
            <a:picLocks noChangeAspect="1"/>
          </p:cNvPicPr>
          <p:nvPr/>
        </p:nvPicPr>
        <p:blipFill>
          <a:blip r:embed="rId3"/>
          <a:stretch>
            <a:fillRect/>
          </a:stretch>
        </p:blipFill>
        <p:spPr>
          <a:xfrm>
            <a:off x="0" y="-276626"/>
            <a:ext cx="4213279" cy="2368976"/>
          </a:xfrm>
          <a:prstGeom prst="rect">
            <a:avLst/>
          </a:prstGeom>
        </p:spPr>
      </p:pic>
      <p:sp>
        <p:nvSpPr>
          <p:cNvPr id="18" name="Tekstvak 17">
            <a:extLst>
              <a:ext uri="{FF2B5EF4-FFF2-40B4-BE49-F238E27FC236}">
                <a16:creationId xmlns:a16="http://schemas.microsoft.com/office/drawing/2014/main" id="{52EEF67D-9830-9894-D935-DF353074083F}"/>
              </a:ext>
            </a:extLst>
          </p:cNvPr>
          <p:cNvSpPr txBox="1"/>
          <p:nvPr/>
        </p:nvSpPr>
        <p:spPr>
          <a:xfrm>
            <a:off x="8487696" y="774954"/>
            <a:ext cx="3527660" cy="523220"/>
          </a:xfrm>
          <a:prstGeom prst="rect">
            <a:avLst/>
          </a:prstGeom>
          <a:noFill/>
        </p:spPr>
        <p:txBody>
          <a:bodyPr wrap="square" rtlCol="0">
            <a:spAutoFit/>
          </a:bodyPr>
          <a:lstStyle/>
          <a:p>
            <a:r>
              <a:rPr lang="nl-NL" sz="2800" i="1" dirty="0" err="1">
                <a:solidFill>
                  <a:schemeClr val="bg1"/>
                </a:solidFill>
              </a:rPr>
              <a:t>Één</a:t>
            </a:r>
            <a:r>
              <a:rPr lang="nl-NL" sz="2800" i="1" dirty="0">
                <a:solidFill>
                  <a:schemeClr val="bg1"/>
                </a:solidFill>
              </a:rPr>
              <a:t> boek, één klas</a:t>
            </a:r>
          </a:p>
        </p:txBody>
      </p:sp>
      <p:sp>
        <p:nvSpPr>
          <p:cNvPr id="5" name="Tekstvak 4">
            <a:extLst>
              <a:ext uri="{FF2B5EF4-FFF2-40B4-BE49-F238E27FC236}">
                <a16:creationId xmlns:a16="http://schemas.microsoft.com/office/drawing/2014/main" id="{0ECE2D54-ADA4-1461-1835-EC861A8E7DB1}"/>
              </a:ext>
            </a:extLst>
          </p:cNvPr>
          <p:cNvSpPr txBox="1"/>
          <p:nvPr/>
        </p:nvSpPr>
        <p:spPr>
          <a:xfrm>
            <a:off x="517579" y="1935126"/>
            <a:ext cx="10020300" cy="707886"/>
          </a:xfrm>
          <a:prstGeom prst="rect">
            <a:avLst/>
          </a:prstGeom>
          <a:noFill/>
        </p:spPr>
        <p:txBody>
          <a:bodyPr wrap="square" rtlCol="0">
            <a:spAutoFit/>
          </a:bodyPr>
          <a:lstStyle/>
          <a:p>
            <a:r>
              <a:rPr lang="nl-NL" sz="4000" b="1" dirty="0"/>
              <a:t>Opdracht 4: Familie</a:t>
            </a:r>
          </a:p>
        </p:txBody>
      </p:sp>
      <p:sp>
        <p:nvSpPr>
          <p:cNvPr id="7" name="Tekstvak 6">
            <a:extLst>
              <a:ext uri="{FF2B5EF4-FFF2-40B4-BE49-F238E27FC236}">
                <a16:creationId xmlns:a16="http://schemas.microsoft.com/office/drawing/2014/main" id="{0B3A10C4-8DB4-0009-9976-8839F3878A6C}"/>
              </a:ext>
            </a:extLst>
          </p:cNvPr>
          <p:cNvSpPr txBox="1"/>
          <p:nvPr/>
        </p:nvSpPr>
        <p:spPr>
          <a:xfrm>
            <a:off x="517579" y="2654534"/>
            <a:ext cx="11887200" cy="3970318"/>
          </a:xfrm>
          <a:prstGeom prst="rect">
            <a:avLst/>
          </a:prstGeom>
          <a:noFill/>
        </p:spPr>
        <p:txBody>
          <a:bodyPr wrap="square">
            <a:spAutoFit/>
          </a:bodyPr>
          <a:lstStyle/>
          <a:p>
            <a:r>
              <a:rPr lang="nl-NL" i="1" dirty="0"/>
              <a:t>‘In groep zeven op m’n vorige school hadden we een keer een familieproject en Amelie mocht vertellen </a:t>
            </a:r>
          </a:p>
          <a:p>
            <a:r>
              <a:rPr lang="nl-NL" i="1" dirty="0"/>
              <a:t>over haar </a:t>
            </a:r>
            <a:r>
              <a:rPr lang="nl-NL" i="1" dirty="0" err="1"/>
              <a:t>stiefzusjes</a:t>
            </a:r>
            <a:r>
              <a:rPr lang="nl-NL" i="1" dirty="0"/>
              <a:t> en halfbroertjes en de nieuwe man van haar moeder en de nieuwe vrouw van haar </a:t>
            </a:r>
          </a:p>
          <a:p>
            <a:r>
              <a:rPr lang="nl-NL" i="1" dirty="0"/>
              <a:t>vader en dat ze daardoor dus vier opa’s en oma’s had, en een buslading tantes en ooms en neven en </a:t>
            </a:r>
          </a:p>
          <a:p>
            <a:r>
              <a:rPr lang="nl-NL" i="1" dirty="0"/>
              <a:t>nichten en dat haar moeder ook nog af en toe zielige pleegkinderen opving. Echt zwaar irritant waren de </a:t>
            </a:r>
          </a:p>
          <a:p>
            <a:r>
              <a:rPr lang="nl-NL" i="1" dirty="0"/>
              <a:t>foto’s die Amelie had laten zien. Zaten ze met z’n allen aan lange tafels op de Limburgse boerderij van </a:t>
            </a:r>
          </a:p>
          <a:p>
            <a:r>
              <a:rPr lang="nl-NL" i="1" dirty="0"/>
              <a:t>een van die vier opa’s, met flessen wijn en kannen limonade. Want haar ouders waren wel gescheiden, maar niemand had ruzie met iemand. De juf wapperde met haar handen voor haar ogen, want ze werd er </a:t>
            </a:r>
          </a:p>
          <a:p>
            <a:r>
              <a:rPr lang="nl-NL" i="1" dirty="0"/>
              <a:t>‘helemaal emotioneel van’, zei ze. ‘Zo mooi!’</a:t>
            </a:r>
          </a:p>
          <a:p>
            <a:r>
              <a:rPr lang="nl-NL" i="1" dirty="0"/>
              <a:t>Daarna moesten we onze eigen stamboom tekenen en foto’s van familieleden erbij plakken. En het gaf </a:t>
            </a:r>
          </a:p>
          <a:p>
            <a:r>
              <a:rPr lang="nl-NL" i="1" dirty="0"/>
              <a:t>echt he-</a:t>
            </a:r>
            <a:r>
              <a:rPr lang="nl-NL" i="1" dirty="0" err="1"/>
              <a:t>le</a:t>
            </a:r>
            <a:r>
              <a:rPr lang="nl-NL" i="1" dirty="0"/>
              <a:t>-maal niks als je een kleine familie had, zei de juf. Echt niet. Klein kon ook fijn zijn. Júíst fijn. Ja hoor. </a:t>
            </a:r>
          </a:p>
          <a:p>
            <a:r>
              <a:rPr lang="nl-NL" i="1" dirty="0"/>
              <a:t>Voor m’n oom Arie had ik een vrouw verzonnen en zes kinderen. Van internet had ik foto’s geplukt van </a:t>
            </a:r>
          </a:p>
          <a:p>
            <a:r>
              <a:rPr lang="nl-NL" i="1" dirty="0"/>
              <a:t>vier oudere mensen, dat waren dan m’n opa’s en oma’s. En daar ging het mis. Ik had dus per ongeluk ene </a:t>
            </a:r>
          </a:p>
          <a:p>
            <a:r>
              <a:rPr lang="nl-NL" i="1" dirty="0"/>
              <a:t>George Clooney geprint en dat bleek een beroemde Amerikaanse filmster te zijn.’</a:t>
            </a:r>
          </a:p>
          <a:p>
            <a:r>
              <a:rPr lang="nl-NL" i="1" dirty="0"/>
              <a:t>(Het </a:t>
            </a:r>
            <a:r>
              <a:rPr lang="nl-NL" i="1" dirty="0" err="1"/>
              <a:t>Pungelhuis</a:t>
            </a:r>
            <a:r>
              <a:rPr lang="nl-NL" i="1" dirty="0"/>
              <a:t>, pagina 8)</a:t>
            </a:r>
          </a:p>
        </p:txBody>
      </p:sp>
    </p:spTree>
    <p:extLst>
      <p:ext uri="{BB962C8B-B14F-4D97-AF65-F5344CB8AC3E}">
        <p14:creationId xmlns:p14="http://schemas.microsoft.com/office/powerpoint/2010/main" val="2722992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dirty="0"/>
          </a:p>
        </p:txBody>
      </p:sp>
      <p:sp>
        <p:nvSpPr>
          <p:cNvPr id="4" name="Rechthoek 3">
            <a:extLst>
              <a:ext uri="{FF2B5EF4-FFF2-40B4-BE49-F238E27FC236}">
                <a16:creationId xmlns:a16="http://schemas.microsoft.com/office/drawing/2014/main" id="{32727330-DD65-EFCB-6596-C2F410FE6040}"/>
              </a:ext>
            </a:extLst>
          </p:cNvPr>
          <p:cNvSpPr/>
          <p:nvPr/>
        </p:nvSpPr>
        <p:spPr>
          <a:xfrm>
            <a:off x="-69850" y="-131598"/>
            <a:ext cx="12331700" cy="7411959"/>
          </a:xfrm>
          <a:prstGeom prst="rect">
            <a:avLst/>
          </a:prstGeom>
          <a:solidFill>
            <a:srgbClr val="FFC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074" name="Picture 2">
            <a:extLst>
              <a:ext uri="{FF2B5EF4-FFF2-40B4-BE49-F238E27FC236}">
                <a16:creationId xmlns:a16="http://schemas.microsoft.com/office/drawing/2014/main" id="{88501466-A63C-A8EE-38E8-07A5CBD553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7776" y="324436"/>
            <a:ext cx="4366767" cy="6168439"/>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ep 30">
            <a:extLst>
              <a:ext uri="{FF2B5EF4-FFF2-40B4-BE49-F238E27FC236}">
                <a16:creationId xmlns:a16="http://schemas.microsoft.com/office/drawing/2014/main" id="{65263444-A9F1-7F6A-8397-A5814C9EB768}"/>
              </a:ext>
            </a:extLst>
          </p:cNvPr>
          <p:cNvGrpSpPr/>
          <p:nvPr/>
        </p:nvGrpSpPr>
        <p:grpSpPr>
          <a:xfrm>
            <a:off x="635000" y="2926341"/>
            <a:ext cx="10173297" cy="3073219"/>
            <a:chOff x="723900" y="2017774"/>
            <a:chExt cx="10173297" cy="3073219"/>
          </a:xfrm>
        </p:grpSpPr>
        <p:sp>
          <p:nvSpPr>
            <p:cNvPr id="3" name="Rechthoek 2">
              <a:extLst>
                <a:ext uri="{FF2B5EF4-FFF2-40B4-BE49-F238E27FC236}">
                  <a16:creationId xmlns:a16="http://schemas.microsoft.com/office/drawing/2014/main" id="{8F8F2DE8-8752-CA93-7AC8-6DA78D156156}"/>
                </a:ext>
              </a:extLst>
            </p:cNvPr>
            <p:cNvSpPr/>
            <p:nvPr/>
          </p:nvSpPr>
          <p:spPr>
            <a:xfrm>
              <a:off x="723900" y="2228671"/>
              <a:ext cx="7761659" cy="2862322"/>
            </a:xfrm>
            <a:prstGeom prst="rect">
              <a:avLst/>
            </a:prstGeom>
          </p:spPr>
          <p:txBody>
            <a:bodyPr wrap="square">
              <a:spAutoFit/>
            </a:bodyPr>
            <a:lstStyle>
              <a:defPPr>
                <a:defRPr lang="nl-NL"/>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a:lstStyle>
            <a:p>
              <a:pPr defTabSz="981050"/>
              <a:r>
                <a:rPr lang="nl-NL" sz="2800" b="1" dirty="0">
                  <a:solidFill>
                    <a:schemeClr val="tx1"/>
                  </a:solidFill>
                  <a:latin typeface="Corbel" panose="020B0503020204020204" pitchFamily="34" charset="0"/>
                  <a:ea typeface="Verdana" panose="020B0604030504040204" pitchFamily="34" charset="0"/>
                  <a:cs typeface="Verdana" panose="020B0604030504040204" pitchFamily="34" charset="0"/>
                </a:rPr>
                <a:t>1. </a:t>
              </a:r>
              <a:r>
                <a:rPr lang="nl-NL" sz="2800" b="1" dirty="0">
                  <a:solidFill>
                    <a:schemeClr val="tx1"/>
                  </a:solidFill>
                  <a:latin typeface="Calibri" panose="020F0502020204030204" pitchFamily="34" charset="0"/>
                  <a:ea typeface="Calibri" panose="020F0502020204030204" pitchFamily="34" charset="0"/>
                  <a:cs typeface="Calibri" panose="020F0502020204030204" pitchFamily="34" charset="0"/>
                </a:rPr>
                <a:t>Nieuwe begrippen </a:t>
              </a:r>
            </a:p>
            <a:p>
              <a:pPr defTabSz="981050"/>
              <a:r>
                <a:rPr lang="nl-NL" sz="2800" b="1" dirty="0">
                  <a:solidFill>
                    <a:schemeClr val="tx1"/>
                  </a:solidFill>
                  <a:latin typeface="Calibri" panose="020F0502020204030204" pitchFamily="34" charset="0"/>
                  <a:ea typeface="Calibri" panose="020F0502020204030204" pitchFamily="34" charset="0"/>
                  <a:cs typeface="Calibri" panose="020F0502020204030204" pitchFamily="34" charset="0"/>
                </a:rPr>
                <a:t>2. Kennis van de wereld</a:t>
              </a:r>
            </a:p>
            <a:p>
              <a:pPr defTabSz="981050"/>
              <a:r>
                <a:rPr lang="nl-NL" sz="2800" b="1" dirty="0">
                  <a:solidFill>
                    <a:schemeClr val="tx1"/>
                  </a:solidFill>
                  <a:latin typeface="Calibri" panose="020F0502020204030204" pitchFamily="34" charset="0"/>
                  <a:ea typeface="Calibri" panose="020F0502020204030204" pitchFamily="34" charset="0"/>
                  <a:cs typeface="Calibri" panose="020F0502020204030204" pitchFamily="34" charset="0"/>
                </a:rPr>
                <a:t>3. Discussie voorbereiden </a:t>
              </a:r>
              <a:endParaRPr lang="nl-NL" sz="3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defTabSz="981050"/>
              <a:endParaRPr lang="nl-NL"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defTabSz="981050"/>
              <a:r>
                <a:rPr lang="nl-NL" sz="2400" b="1" dirty="0">
                  <a:solidFill>
                    <a:srgbClr val="2C94CC"/>
                  </a:solidFill>
                  <a:latin typeface="Calibri" panose="020F0502020204030204" pitchFamily="34" charset="0"/>
                  <a:ea typeface="Calibri" panose="020F0502020204030204" pitchFamily="34" charset="0"/>
                  <a:cs typeface="Calibri" panose="020F0502020204030204" pitchFamily="34" charset="0"/>
                </a:rPr>
                <a:t>30 minuten voor het einde van de les:</a:t>
              </a:r>
            </a:p>
            <a:p>
              <a:pPr marL="647684" indent="-647684" defTabSz="981050"/>
              <a:r>
                <a:rPr lang="nl-NL" sz="2800" b="1" dirty="0">
                  <a:solidFill>
                    <a:schemeClr val="tx1"/>
                  </a:solidFill>
                  <a:latin typeface="Calibri" panose="020F0502020204030204" pitchFamily="34" charset="0"/>
                  <a:ea typeface="Calibri" panose="020F0502020204030204" pitchFamily="34" charset="0"/>
                  <a:cs typeface="Calibri" panose="020F0502020204030204" pitchFamily="34" charset="0"/>
                </a:rPr>
                <a:t>4. Discussie</a:t>
              </a:r>
            </a:p>
            <a:p>
              <a:pPr marL="647684" indent="-647684" defTabSz="981050"/>
              <a:r>
                <a:rPr lang="nl-NL" sz="2800" b="1" dirty="0">
                  <a:solidFill>
                    <a:schemeClr val="tx1"/>
                  </a:solidFill>
                  <a:latin typeface="Calibri" panose="020F0502020204030204" pitchFamily="34" charset="0"/>
                  <a:ea typeface="Calibri" panose="020F0502020204030204" pitchFamily="34" charset="0"/>
                  <a:cs typeface="Calibri" panose="020F0502020204030204" pitchFamily="34" charset="0"/>
                </a:rPr>
                <a:t>5. Tips en tops</a:t>
              </a:r>
            </a:p>
          </p:txBody>
        </p:sp>
        <p:pic>
          <p:nvPicPr>
            <p:cNvPr id="3076" name="Picture 4">
              <a:extLst>
                <a:ext uri="{FF2B5EF4-FFF2-40B4-BE49-F238E27FC236}">
                  <a16:creationId xmlns:a16="http://schemas.microsoft.com/office/drawing/2014/main" id="{9271D5B6-FC6A-40F5-FE5F-6E96DA5218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435154" flipV="1">
              <a:off x="4615576" y="2299234"/>
              <a:ext cx="752475" cy="466725"/>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ED436DFC-5EC4-3004-3C34-439157D24F24}"/>
                </a:ext>
              </a:extLst>
            </p:cNvPr>
            <p:cNvSpPr txBox="1"/>
            <p:nvPr/>
          </p:nvSpPr>
          <p:spPr>
            <a:xfrm rot="367268">
              <a:off x="4731347" y="2017774"/>
              <a:ext cx="6165850" cy="461665"/>
            </a:xfrm>
            <a:prstGeom prst="rect">
              <a:avLst/>
            </a:prstGeom>
            <a:noFill/>
          </p:spPr>
          <p:txBody>
            <a:bodyPr wrap="square">
              <a:spAutoFit/>
            </a:bodyPr>
            <a:lstStyle/>
            <a:p>
              <a:r>
                <a:rPr lang="nl-NL" sz="2400" b="1" i="0" dirty="0">
                  <a:solidFill>
                    <a:srgbClr val="2C94CC"/>
                  </a:solidFill>
                  <a:effectLst/>
                  <a:latin typeface="Calibri" panose="020F0502020204030204" pitchFamily="34" charset="0"/>
                  <a:ea typeface="Calibri" panose="020F0502020204030204" pitchFamily="34" charset="0"/>
                  <a:cs typeface="Calibri" panose="020F0502020204030204" pitchFamily="34" charset="0"/>
                </a:rPr>
                <a:t>Dit gaan we doen:</a:t>
              </a:r>
              <a:endParaRPr lang="nl-NL" sz="2400" dirty="0">
                <a:solidFill>
                  <a:srgbClr val="2C94CC"/>
                </a:solidFill>
                <a:latin typeface="Calibri" panose="020F0502020204030204" pitchFamily="34" charset="0"/>
                <a:ea typeface="Calibri" panose="020F0502020204030204" pitchFamily="34" charset="0"/>
                <a:cs typeface="Calibri" panose="020F0502020204030204" pitchFamily="34" charset="0"/>
              </a:endParaRPr>
            </a:p>
          </p:txBody>
        </p:sp>
      </p:grpSp>
      <p:pic>
        <p:nvPicPr>
          <p:cNvPr id="30" name="Afbeelding 29">
            <a:extLst>
              <a:ext uri="{FF2B5EF4-FFF2-40B4-BE49-F238E27FC236}">
                <a16:creationId xmlns:a16="http://schemas.microsoft.com/office/drawing/2014/main" id="{FFEC619C-62EC-D16F-4A03-3F0BE7766755}"/>
              </a:ext>
            </a:extLst>
          </p:cNvPr>
          <p:cNvPicPr>
            <a:picLocks noChangeAspect="1"/>
          </p:cNvPicPr>
          <p:nvPr/>
        </p:nvPicPr>
        <p:blipFill>
          <a:blip r:embed="rId5"/>
          <a:stretch>
            <a:fillRect/>
          </a:stretch>
        </p:blipFill>
        <p:spPr>
          <a:xfrm>
            <a:off x="0" y="-207798"/>
            <a:ext cx="4240933" cy="2352397"/>
          </a:xfrm>
          <a:prstGeom prst="rect">
            <a:avLst/>
          </a:prstGeom>
        </p:spPr>
      </p:pic>
      <p:sp>
        <p:nvSpPr>
          <p:cNvPr id="32" name="Titel 1">
            <a:extLst>
              <a:ext uri="{FF2B5EF4-FFF2-40B4-BE49-F238E27FC236}">
                <a16:creationId xmlns:a16="http://schemas.microsoft.com/office/drawing/2014/main" id="{6D11E023-B740-4F31-1D90-B39DB7CC6A16}"/>
              </a:ext>
            </a:extLst>
          </p:cNvPr>
          <p:cNvSpPr txBox="1">
            <a:spLocks/>
          </p:cNvSpPr>
          <p:nvPr/>
        </p:nvSpPr>
        <p:spPr>
          <a:xfrm>
            <a:off x="486701" y="925479"/>
            <a:ext cx="8832424" cy="2648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5400" b="1" dirty="0">
                <a:latin typeface="+mn-lt"/>
              </a:rPr>
              <a:t>Deel 2: </a:t>
            </a:r>
            <a:r>
              <a:rPr lang="de-DE" sz="5400" b="1" dirty="0" err="1">
                <a:latin typeface="+mn-lt"/>
              </a:rPr>
              <a:t>Discussie</a:t>
            </a:r>
            <a:endParaRPr lang="de-DE" sz="5400" dirty="0"/>
          </a:p>
        </p:txBody>
      </p:sp>
    </p:spTree>
    <p:extLst>
      <p:ext uri="{BB962C8B-B14F-4D97-AF65-F5344CB8AC3E}">
        <p14:creationId xmlns:p14="http://schemas.microsoft.com/office/powerpoint/2010/main" val="1406431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A2079-191D-84D0-7659-E0313CFEE07D}"/>
              </a:ext>
            </a:extLst>
          </p:cNvPr>
          <p:cNvSpPr>
            <a:spLocks noGrp="1"/>
          </p:cNvSpPr>
          <p:nvPr>
            <p:ph type="title"/>
          </p:nvPr>
        </p:nvSpPr>
        <p:spPr/>
        <p:txBody>
          <a:bodyPr/>
          <a:lstStyle/>
          <a:p>
            <a:endParaRPr lang="nl-NL" dirty="0"/>
          </a:p>
        </p:txBody>
      </p:sp>
      <p:sp>
        <p:nvSpPr>
          <p:cNvPr id="14" name="Rechthoek 13">
            <a:extLst>
              <a:ext uri="{FF2B5EF4-FFF2-40B4-BE49-F238E27FC236}">
                <a16:creationId xmlns:a16="http://schemas.microsoft.com/office/drawing/2014/main" id="{0F6A8C18-F318-2598-3334-C555466770E5}"/>
              </a:ext>
            </a:extLst>
          </p:cNvPr>
          <p:cNvSpPr/>
          <p:nvPr/>
        </p:nvSpPr>
        <p:spPr>
          <a:xfrm>
            <a:off x="662214" y="3420075"/>
            <a:ext cx="1740127" cy="2554545"/>
          </a:xfrm>
          <a:prstGeom prst="rect">
            <a:avLst/>
          </a:prstGeom>
        </p:spPr>
        <p:txBody>
          <a:bodyPr wrap="square">
            <a:spAutoFit/>
          </a:bodyPr>
          <a:lstStyle>
            <a:defPPr>
              <a:defRPr lang="nl-NL"/>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a:lstStyle>
          <a:p>
            <a:pPr>
              <a:buClr>
                <a:schemeClr val="accent2"/>
              </a:buClr>
              <a:buSzPct val="25000"/>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sym typeface="Nunito"/>
              </a:rPr>
              <a:t>De </a:t>
            </a:r>
            <a:r>
              <a:rPr lang="en-US" sz="2000" b="1" dirty="0" err="1">
                <a:solidFill>
                  <a:schemeClr val="tx1"/>
                </a:solidFill>
                <a:latin typeface="Calibri" panose="020F0502020204030204" pitchFamily="34" charset="0"/>
                <a:ea typeface="Calibri" panose="020F0502020204030204" pitchFamily="34" charset="0"/>
                <a:cs typeface="Calibri" panose="020F0502020204030204" pitchFamily="34" charset="0"/>
                <a:sym typeface="Nunito"/>
              </a:rPr>
              <a:t>mening</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sym typeface="Nunito"/>
              </a:rPr>
              <a:t> </a:t>
            </a:r>
            <a:b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sym typeface="Nunito"/>
              </a:rPr>
            </a:b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sym typeface="Nunito"/>
              </a:rPr>
              <a:t>Ik</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sym typeface="Nunito"/>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sym typeface="Nunito"/>
              </a:rPr>
              <a:t>vind</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sym typeface="Nunito"/>
              </a:rPr>
              <a:t>…</a:t>
            </a:r>
          </a:p>
          <a:p>
            <a:pPr>
              <a:buClr>
                <a:schemeClr val="accent2"/>
              </a:buClr>
              <a:buSzPct val="25000"/>
            </a:pPr>
            <a:endPar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sym typeface="Nunito"/>
            </a:endParaRPr>
          </a:p>
          <a:p>
            <a:pPr>
              <a:buClr>
                <a:schemeClr val="accent2"/>
              </a:buClr>
              <a:buSzPct val="25000"/>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sym typeface="Nunito"/>
              </a:rPr>
              <a:t>Het argument</a:t>
            </a:r>
            <a:b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sym typeface="Nunito"/>
              </a:rPr>
            </a:b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sym typeface="Nunito"/>
              </a:rPr>
              <a:t>Omdat</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sym typeface="Nunito"/>
              </a:rPr>
              <a:t>…</a:t>
            </a:r>
          </a:p>
          <a:p>
            <a:pPr>
              <a:buClr>
                <a:schemeClr val="accent2"/>
              </a:buClr>
              <a:buSzPct val="25000"/>
            </a:pPr>
            <a:endPar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sym typeface="Nunito"/>
            </a:endParaRPr>
          </a:p>
          <a:p>
            <a:pPr>
              <a:buClr>
                <a:schemeClr val="accent2"/>
              </a:buClr>
              <a:buSzPct val="25000"/>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sym typeface="Nunito"/>
              </a:rPr>
              <a:t>De </a:t>
            </a:r>
            <a:r>
              <a:rPr lang="en-US" sz="2000" b="1" dirty="0" err="1">
                <a:solidFill>
                  <a:schemeClr val="tx1"/>
                </a:solidFill>
                <a:latin typeface="Calibri" panose="020F0502020204030204" pitchFamily="34" charset="0"/>
                <a:ea typeface="Calibri" panose="020F0502020204030204" pitchFamily="34" charset="0"/>
                <a:cs typeface="Calibri" panose="020F0502020204030204" pitchFamily="34" charset="0"/>
                <a:sym typeface="Nunito"/>
              </a:rPr>
              <a:t>conclusie</a:t>
            </a:r>
            <a:endPar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sym typeface="Nunito"/>
            </a:endParaRPr>
          </a:p>
          <a:p>
            <a:pPr>
              <a:buClr>
                <a:schemeClr val="accent2"/>
              </a:buClr>
              <a:buSzPct val="25000"/>
            </a:pP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sym typeface="Nunito"/>
              </a:rPr>
              <a:t>Dus</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sym typeface="Nunito"/>
              </a:rPr>
              <a:t>…</a:t>
            </a:r>
          </a:p>
        </p:txBody>
      </p:sp>
      <p:grpSp>
        <p:nvGrpSpPr>
          <p:cNvPr id="26" name="Groep 25">
            <a:extLst>
              <a:ext uri="{FF2B5EF4-FFF2-40B4-BE49-F238E27FC236}">
                <a16:creationId xmlns:a16="http://schemas.microsoft.com/office/drawing/2014/main" id="{489592DE-1F03-A3FA-2C50-7B2FFAC54530}"/>
              </a:ext>
            </a:extLst>
          </p:cNvPr>
          <p:cNvGrpSpPr/>
          <p:nvPr/>
        </p:nvGrpSpPr>
        <p:grpSpPr>
          <a:xfrm>
            <a:off x="5270500" y="2733963"/>
            <a:ext cx="5503862" cy="3758912"/>
            <a:chOff x="1470031" y="2686805"/>
            <a:chExt cx="6209018" cy="3945672"/>
          </a:xfrm>
        </p:grpSpPr>
        <p:grpSp>
          <p:nvGrpSpPr>
            <p:cNvPr id="22" name="Groep 21">
              <a:extLst>
                <a:ext uri="{FF2B5EF4-FFF2-40B4-BE49-F238E27FC236}">
                  <a16:creationId xmlns:a16="http://schemas.microsoft.com/office/drawing/2014/main" id="{4D6DE2B3-4513-97FE-21A0-A70CD0E72493}"/>
                </a:ext>
              </a:extLst>
            </p:cNvPr>
            <p:cNvGrpSpPr/>
            <p:nvPr/>
          </p:nvGrpSpPr>
          <p:grpSpPr>
            <a:xfrm>
              <a:off x="1683855" y="2686805"/>
              <a:ext cx="1371600" cy="2060936"/>
              <a:chOff x="1683855" y="2686805"/>
              <a:chExt cx="1371600" cy="2060936"/>
            </a:xfrm>
          </p:grpSpPr>
          <p:pic>
            <p:nvPicPr>
              <p:cNvPr id="5125" name="Picture 5">
                <a:extLst>
                  <a:ext uri="{FF2B5EF4-FFF2-40B4-BE49-F238E27FC236}">
                    <a16:creationId xmlns:a16="http://schemas.microsoft.com/office/drawing/2014/main" id="{CB0B6506-5117-DB84-6C22-B57527D1D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247" y="2686805"/>
                <a:ext cx="970817" cy="1527419"/>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a:extLst>
                  <a:ext uri="{FF2B5EF4-FFF2-40B4-BE49-F238E27FC236}">
                    <a16:creationId xmlns:a16="http://schemas.microsoft.com/office/drawing/2014/main" id="{5BC85994-513E-56E2-B2FB-DFC4FBCBEE3D}"/>
                  </a:ext>
                </a:extLst>
              </p:cNvPr>
              <p:cNvSpPr txBox="1"/>
              <p:nvPr/>
            </p:nvSpPr>
            <p:spPr>
              <a:xfrm>
                <a:off x="1683855" y="4286076"/>
                <a:ext cx="1371600" cy="461665"/>
              </a:xfrm>
              <a:prstGeom prst="rect">
                <a:avLst/>
              </a:prstGeom>
              <a:noFill/>
            </p:spPr>
            <p:txBody>
              <a:bodyPr wrap="square" rtlCol="0">
                <a:spAutoFit/>
              </a:bodyPr>
              <a:lstStyle/>
              <a:p>
                <a:pPr algn="ctr"/>
                <a:r>
                  <a:rPr lang="nl-NL" sz="2000" b="1" dirty="0"/>
                  <a:t>Het feit</a:t>
                </a:r>
              </a:p>
            </p:txBody>
          </p:sp>
        </p:grpSp>
        <p:grpSp>
          <p:nvGrpSpPr>
            <p:cNvPr id="25" name="Groep 24">
              <a:extLst>
                <a:ext uri="{FF2B5EF4-FFF2-40B4-BE49-F238E27FC236}">
                  <a16:creationId xmlns:a16="http://schemas.microsoft.com/office/drawing/2014/main" id="{93DB72A1-B929-B0C2-8103-C9C1274EC531}"/>
                </a:ext>
              </a:extLst>
            </p:cNvPr>
            <p:cNvGrpSpPr/>
            <p:nvPr/>
          </p:nvGrpSpPr>
          <p:grpSpPr>
            <a:xfrm>
              <a:off x="1470031" y="4875533"/>
              <a:ext cx="1908665" cy="1756944"/>
              <a:chOff x="1470031" y="4875533"/>
              <a:chExt cx="1908665" cy="1756944"/>
            </a:xfrm>
          </p:grpSpPr>
          <p:pic>
            <p:nvPicPr>
              <p:cNvPr id="5124" name="Picture 4">
                <a:extLst>
                  <a:ext uri="{FF2B5EF4-FFF2-40B4-BE49-F238E27FC236}">
                    <a16:creationId xmlns:a16="http://schemas.microsoft.com/office/drawing/2014/main" id="{ACCABF9F-3DE5-8F08-CE35-265C236C3B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9448" y="4875533"/>
                <a:ext cx="1799248" cy="1294423"/>
              </a:xfrm>
              <a:prstGeom prst="rect">
                <a:avLst/>
              </a:prstGeom>
              <a:noFill/>
              <a:extLst>
                <a:ext uri="{909E8E84-426E-40DD-AFC4-6F175D3DCCD1}">
                  <a14:hiddenFill xmlns:a14="http://schemas.microsoft.com/office/drawing/2010/main">
                    <a:solidFill>
                      <a:srgbClr val="FFFFFF"/>
                    </a:solidFill>
                  </a14:hiddenFill>
                </a:ext>
              </a:extLst>
            </p:spPr>
          </p:pic>
          <p:sp>
            <p:nvSpPr>
              <p:cNvPr id="18" name="Tekstvak 17">
                <a:extLst>
                  <a:ext uri="{FF2B5EF4-FFF2-40B4-BE49-F238E27FC236}">
                    <a16:creationId xmlns:a16="http://schemas.microsoft.com/office/drawing/2014/main" id="{0CA2B090-322F-3EC8-05FF-F36377FE1843}"/>
                  </a:ext>
                </a:extLst>
              </p:cNvPr>
              <p:cNvSpPr txBox="1"/>
              <p:nvPr/>
            </p:nvSpPr>
            <p:spPr>
              <a:xfrm>
                <a:off x="1470031" y="6183634"/>
                <a:ext cx="1799248" cy="448843"/>
              </a:xfrm>
              <a:prstGeom prst="rect">
                <a:avLst/>
              </a:prstGeom>
              <a:noFill/>
            </p:spPr>
            <p:txBody>
              <a:bodyPr wrap="square" rtlCol="0">
                <a:spAutoFit/>
              </a:bodyPr>
              <a:lstStyle/>
              <a:p>
                <a:pPr algn="ctr"/>
                <a:r>
                  <a:rPr lang="nl-NL" sz="2000" b="1" dirty="0"/>
                  <a:t>Overtuigen</a:t>
                </a:r>
              </a:p>
            </p:txBody>
          </p:sp>
        </p:grpSp>
        <p:grpSp>
          <p:nvGrpSpPr>
            <p:cNvPr id="23" name="Groep 22">
              <a:extLst>
                <a:ext uri="{FF2B5EF4-FFF2-40B4-BE49-F238E27FC236}">
                  <a16:creationId xmlns:a16="http://schemas.microsoft.com/office/drawing/2014/main" id="{B955F5F2-C341-9000-3A09-9EA0B3B3A7CA}"/>
                </a:ext>
              </a:extLst>
            </p:cNvPr>
            <p:cNvGrpSpPr/>
            <p:nvPr/>
          </p:nvGrpSpPr>
          <p:grpSpPr>
            <a:xfrm>
              <a:off x="5426754" y="2862698"/>
              <a:ext cx="2252295" cy="1885042"/>
              <a:chOff x="5426754" y="2862698"/>
              <a:chExt cx="2252295" cy="1885042"/>
            </a:xfrm>
          </p:grpSpPr>
          <p:pic>
            <p:nvPicPr>
              <p:cNvPr id="5123" name="Picture 3">
                <a:extLst>
                  <a:ext uri="{FF2B5EF4-FFF2-40B4-BE49-F238E27FC236}">
                    <a16:creationId xmlns:a16="http://schemas.microsoft.com/office/drawing/2014/main" id="{C1C7F40F-0C4E-C9AF-620B-A8E104FF48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754" y="2862698"/>
                <a:ext cx="2252295" cy="1255590"/>
              </a:xfrm>
              <a:prstGeom prst="rect">
                <a:avLst/>
              </a:prstGeom>
              <a:noFill/>
              <a:extLst>
                <a:ext uri="{909E8E84-426E-40DD-AFC4-6F175D3DCCD1}">
                  <a14:hiddenFill xmlns:a14="http://schemas.microsoft.com/office/drawing/2010/main">
                    <a:solidFill>
                      <a:srgbClr val="FFFFFF"/>
                    </a:solidFill>
                  </a14:hiddenFill>
                </a:ext>
              </a:extLst>
            </p:spPr>
          </p:pic>
          <p:sp>
            <p:nvSpPr>
              <p:cNvPr id="19" name="Tekstvak 18">
                <a:extLst>
                  <a:ext uri="{FF2B5EF4-FFF2-40B4-BE49-F238E27FC236}">
                    <a16:creationId xmlns:a16="http://schemas.microsoft.com/office/drawing/2014/main" id="{FEF0CFD6-9B35-AAC0-880A-0D8F9215E93D}"/>
                  </a:ext>
                </a:extLst>
              </p:cNvPr>
              <p:cNvSpPr txBox="1"/>
              <p:nvPr/>
            </p:nvSpPr>
            <p:spPr>
              <a:xfrm>
                <a:off x="5621283" y="4286075"/>
                <a:ext cx="1863236" cy="461665"/>
              </a:xfrm>
              <a:prstGeom prst="rect">
                <a:avLst/>
              </a:prstGeom>
              <a:noFill/>
            </p:spPr>
            <p:txBody>
              <a:bodyPr wrap="square" rtlCol="0">
                <a:spAutoFit/>
              </a:bodyPr>
              <a:lstStyle/>
              <a:p>
                <a:pPr algn="ctr"/>
                <a:r>
                  <a:rPr lang="nl-NL" sz="2000" b="1" dirty="0"/>
                  <a:t>De discussie</a:t>
                </a:r>
              </a:p>
            </p:txBody>
          </p:sp>
        </p:grpSp>
        <p:grpSp>
          <p:nvGrpSpPr>
            <p:cNvPr id="24" name="Groep 23">
              <a:extLst>
                <a:ext uri="{FF2B5EF4-FFF2-40B4-BE49-F238E27FC236}">
                  <a16:creationId xmlns:a16="http://schemas.microsoft.com/office/drawing/2014/main" id="{05E2D3F9-4BA0-F7BA-BD99-BD6386AD2493}"/>
                </a:ext>
              </a:extLst>
            </p:cNvPr>
            <p:cNvGrpSpPr/>
            <p:nvPr/>
          </p:nvGrpSpPr>
          <p:grpSpPr>
            <a:xfrm>
              <a:off x="5569629" y="4837434"/>
              <a:ext cx="1914890" cy="1794186"/>
              <a:chOff x="5569629" y="4837434"/>
              <a:chExt cx="1914890" cy="1794186"/>
            </a:xfrm>
          </p:grpSpPr>
          <p:pic>
            <p:nvPicPr>
              <p:cNvPr id="5122" name="Picture 2">
                <a:extLst>
                  <a:ext uri="{FF2B5EF4-FFF2-40B4-BE49-F238E27FC236}">
                    <a16:creationId xmlns:a16="http://schemas.microsoft.com/office/drawing/2014/main" id="{1CE6405F-D9B6-6CA1-A105-F6A23F504C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9629" y="4837434"/>
                <a:ext cx="1863969" cy="1346200"/>
              </a:xfrm>
              <a:prstGeom prst="rect">
                <a:avLst/>
              </a:prstGeom>
              <a:noFill/>
              <a:extLst>
                <a:ext uri="{909E8E84-426E-40DD-AFC4-6F175D3DCCD1}">
                  <a14:hiddenFill xmlns:a14="http://schemas.microsoft.com/office/drawing/2010/main">
                    <a:solidFill>
                      <a:srgbClr val="FFFFFF"/>
                    </a:solidFill>
                  </a14:hiddenFill>
                </a:ext>
              </a:extLst>
            </p:spPr>
          </p:pic>
          <p:sp>
            <p:nvSpPr>
              <p:cNvPr id="20" name="Tekstvak 19">
                <a:extLst>
                  <a:ext uri="{FF2B5EF4-FFF2-40B4-BE49-F238E27FC236}">
                    <a16:creationId xmlns:a16="http://schemas.microsoft.com/office/drawing/2014/main" id="{1A91F31D-E023-DAC4-1AAF-86B0B13CB66D}"/>
                  </a:ext>
                </a:extLst>
              </p:cNvPr>
              <p:cNvSpPr txBox="1"/>
              <p:nvPr/>
            </p:nvSpPr>
            <p:spPr>
              <a:xfrm>
                <a:off x="5685271" y="6169955"/>
                <a:ext cx="1799248" cy="461665"/>
              </a:xfrm>
              <a:prstGeom prst="rect">
                <a:avLst/>
              </a:prstGeom>
              <a:noFill/>
            </p:spPr>
            <p:txBody>
              <a:bodyPr wrap="square" rtlCol="0">
                <a:spAutoFit/>
              </a:bodyPr>
              <a:lstStyle/>
              <a:p>
                <a:pPr algn="ctr"/>
                <a:r>
                  <a:rPr lang="nl-NL" sz="2000" b="1" dirty="0"/>
                  <a:t>Consensus</a:t>
                </a:r>
              </a:p>
            </p:txBody>
          </p:sp>
        </p:grpSp>
      </p:grpSp>
      <p:sp>
        <p:nvSpPr>
          <p:cNvPr id="21" name="Tekstvak 20">
            <a:extLst>
              <a:ext uri="{FF2B5EF4-FFF2-40B4-BE49-F238E27FC236}">
                <a16:creationId xmlns:a16="http://schemas.microsoft.com/office/drawing/2014/main" id="{71DF9E6F-FE36-1D97-9677-92BB744938A6}"/>
              </a:ext>
            </a:extLst>
          </p:cNvPr>
          <p:cNvSpPr txBox="1"/>
          <p:nvPr/>
        </p:nvSpPr>
        <p:spPr>
          <a:xfrm>
            <a:off x="662214" y="2474140"/>
            <a:ext cx="3937000" cy="584775"/>
          </a:xfrm>
          <a:prstGeom prst="rect">
            <a:avLst/>
          </a:prstGeom>
          <a:noFill/>
        </p:spPr>
        <p:txBody>
          <a:bodyPr wrap="square" rtlCol="0">
            <a:spAutoFit/>
          </a:bodyPr>
          <a:lstStyle/>
          <a:p>
            <a:r>
              <a:rPr lang="nl-NL" sz="3200" b="1" dirty="0"/>
              <a:t>Woordenschat</a:t>
            </a:r>
          </a:p>
        </p:txBody>
      </p:sp>
      <p:grpSp>
        <p:nvGrpSpPr>
          <p:cNvPr id="32" name="Groep 31">
            <a:extLst>
              <a:ext uri="{FF2B5EF4-FFF2-40B4-BE49-F238E27FC236}">
                <a16:creationId xmlns:a16="http://schemas.microsoft.com/office/drawing/2014/main" id="{5FED24E0-C8F2-4E39-1881-F28EA7F4ACF7}"/>
              </a:ext>
            </a:extLst>
          </p:cNvPr>
          <p:cNvGrpSpPr/>
          <p:nvPr/>
        </p:nvGrpSpPr>
        <p:grpSpPr>
          <a:xfrm>
            <a:off x="0" y="-207798"/>
            <a:ext cx="12192000" cy="2352397"/>
            <a:chOff x="0" y="-207798"/>
            <a:chExt cx="12192000" cy="2352397"/>
          </a:xfrm>
        </p:grpSpPr>
        <p:sp>
          <p:nvSpPr>
            <p:cNvPr id="28" name="Rechthoek 27">
              <a:extLst>
                <a:ext uri="{FF2B5EF4-FFF2-40B4-BE49-F238E27FC236}">
                  <a16:creationId xmlns:a16="http://schemas.microsoft.com/office/drawing/2014/main" id="{A3E9F5C8-9318-EC00-0EFB-08468263FF87}"/>
                </a:ext>
              </a:extLst>
            </p:cNvPr>
            <p:cNvSpPr/>
            <p:nvPr/>
          </p:nvSpPr>
          <p:spPr>
            <a:xfrm>
              <a:off x="0" y="1"/>
              <a:ext cx="12192000" cy="1936800"/>
            </a:xfrm>
            <a:prstGeom prst="rect">
              <a:avLst/>
            </a:prstGeom>
            <a:solidFill>
              <a:srgbClr val="FFC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9" name="Tekstvak 28">
              <a:extLst>
                <a:ext uri="{FF2B5EF4-FFF2-40B4-BE49-F238E27FC236}">
                  <a16:creationId xmlns:a16="http://schemas.microsoft.com/office/drawing/2014/main" id="{440CAB1C-A006-EDD7-2543-32E2D390014F}"/>
                </a:ext>
              </a:extLst>
            </p:cNvPr>
            <p:cNvSpPr txBox="1"/>
            <p:nvPr/>
          </p:nvSpPr>
          <p:spPr>
            <a:xfrm>
              <a:off x="8487696" y="818706"/>
              <a:ext cx="3487697" cy="510323"/>
            </a:xfrm>
            <a:prstGeom prst="rect">
              <a:avLst/>
            </a:prstGeom>
            <a:noFill/>
          </p:spPr>
          <p:txBody>
            <a:bodyPr wrap="square" rtlCol="0">
              <a:spAutoFit/>
            </a:bodyPr>
            <a:lstStyle/>
            <a:p>
              <a:r>
                <a:rPr lang="nl-NL" sz="2800" i="1" dirty="0" err="1"/>
                <a:t>Één</a:t>
              </a:r>
              <a:r>
                <a:rPr lang="nl-NL" sz="2800" i="1" dirty="0"/>
                <a:t> boek, één klas</a:t>
              </a:r>
            </a:p>
          </p:txBody>
        </p:sp>
        <p:pic>
          <p:nvPicPr>
            <p:cNvPr id="30" name="Afbeelding 29">
              <a:extLst>
                <a:ext uri="{FF2B5EF4-FFF2-40B4-BE49-F238E27FC236}">
                  <a16:creationId xmlns:a16="http://schemas.microsoft.com/office/drawing/2014/main" id="{59F7BF8D-8C0F-04EB-D38F-21227EDBBFE9}"/>
                </a:ext>
              </a:extLst>
            </p:cNvPr>
            <p:cNvPicPr>
              <a:picLocks noChangeAspect="1"/>
            </p:cNvPicPr>
            <p:nvPr/>
          </p:nvPicPr>
          <p:blipFill>
            <a:blip r:embed="rId7"/>
            <a:stretch>
              <a:fillRect/>
            </a:stretch>
          </p:blipFill>
          <p:spPr>
            <a:xfrm>
              <a:off x="0" y="-207798"/>
              <a:ext cx="4240933" cy="2352397"/>
            </a:xfrm>
            <a:prstGeom prst="rect">
              <a:avLst/>
            </a:prstGeom>
          </p:spPr>
        </p:pic>
      </p:grpSp>
    </p:spTree>
    <p:extLst>
      <p:ext uri="{BB962C8B-B14F-4D97-AF65-F5344CB8AC3E}">
        <p14:creationId xmlns:p14="http://schemas.microsoft.com/office/powerpoint/2010/main" val="2326987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20A23280686D489BBAF40BB336AB74" ma:contentTypeVersion="14" ma:contentTypeDescription="Een nieuw document maken." ma:contentTypeScope="" ma:versionID="665e9e21b34db97e6f64efdeee7183df">
  <xsd:schema xmlns:xsd="http://www.w3.org/2001/XMLSchema" xmlns:xs="http://www.w3.org/2001/XMLSchema" xmlns:p="http://schemas.microsoft.com/office/2006/metadata/properties" xmlns:ns2="bbfa313f-91bb-4631-9268-0d5447a0b20a" xmlns:ns3="769d89d9-1423-4eba-82c9-b7b095f1d533" targetNamespace="http://schemas.microsoft.com/office/2006/metadata/properties" ma:root="true" ma:fieldsID="07d287a68290d6d77736ebf1cb15d20a" ns2:_="" ns3:_="">
    <xsd:import namespace="bbfa313f-91bb-4631-9268-0d5447a0b20a"/>
    <xsd:import namespace="769d89d9-1423-4eba-82c9-b7b095f1d53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fa313f-91bb-4631-9268-0d5447a0b20a"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6590102e-8b49-47bc-ad02-630f64a36160}" ma:internalName="TaxCatchAll" ma:showField="CatchAllData" ma:web="bbfa313f-91bb-4631-9268-0d5447a0b2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9d89d9-1423-4eba-82c9-b7b095f1d53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f5cd4a62-3201-4d18-8278-7a9f51ee857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769d89d9-1423-4eba-82c9-b7b095f1d533">
      <Terms xmlns="http://schemas.microsoft.com/office/infopath/2007/PartnerControls"/>
    </lcf76f155ced4ddcb4097134ff3c332f>
    <TaxCatchAll xmlns="bbfa313f-91bb-4631-9268-0d5447a0b20a" xsi:nil="true"/>
    <_dlc_DocId xmlns="bbfa313f-91bb-4631-9268-0d5447a0b20a">TNP42TSV45XW-970524948-910541</_dlc_DocId>
    <_dlc_DocIdUrl xmlns="bbfa313f-91bb-4631-9268-0d5447a0b20a">
      <Url>https://stichtingcpnb.sharepoint.com/sites/Campagnes/_layouts/15/DocIdRedir.aspx?ID=TNP42TSV45XW-970524948-910541</Url>
      <Description>TNP42TSV45XW-970524948-910541</Description>
    </_dlc_DocIdUrl>
  </documentManagement>
</p:properties>
</file>

<file path=customXml/itemProps1.xml><?xml version="1.0" encoding="utf-8"?>
<ds:datastoreItem xmlns:ds="http://schemas.openxmlformats.org/officeDocument/2006/customXml" ds:itemID="{A45DEFD1-A166-44B8-91F0-DED4864D1E3B}"/>
</file>

<file path=customXml/itemProps2.xml><?xml version="1.0" encoding="utf-8"?>
<ds:datastoreItem xmlns:ds="http://schemas.openxmlformats.org/officeDocument/2006/customXml" ds:itemID="{23C7B75B-34A4-4BDF-BEE8-ECF6127A044E}"/>
</file>

<file path=customXml/itemProps3.xml><?xml version="1.0" encoding="utf-8"?>
<ds:datastoreItem xmlns:ds="http://schemas.openxmlformats.org/officeDocument/2006/customXml" ds:itemID="{F24DABC8-0552-40E6-97E7-0BF7021CE52B}"/>
</file>

<file path=customXml/itemProps4.xml><?xml version="1.0" encoding="utf-8"?>
<ds:datastoreItem xmlns:ds="http://schemas.openxmlformats.org/officeDocument/2006/customXml" ds:itemID="{E1122841-83FE-46DF-9895-7168F0591856}"/>
</file>

<file path=docProps/app.xml><?xml version="1.0" encoding="utf-8"?>
<Properties xmlns="http://schemas.openxmlformats.org/officeDocument/2006/extended-properties" xmlns:vt="http://schemas.openxmlformats.org/officeDocument/2006/docPropsVTypes">
  <Template/>
  <TotalTime>0</TotalTime>
  <Words>1330</Words>
  <Application>Microsoft Office PowerPoint</Application>
  <PresentationFormat>Breedbeeld</PresentationFormat>
  <Paragraphs>210</Paragraphs>
  <Slides>31</Slides>
  <Notes>19</Notes>
  <HiddenSlides>0</HiddenSlides>
  <MMClips>1</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31</vt:i4>
      </vt:variant>
    </vt:vector>
  </HeadingPairs>
  <TitlesOfParts>
    <vt:vector size="38" baseType="lpstr">
      <vt:lpstr>Arial</vt:lpstr>
      <vt:lpstr>Calibri</vt:lpstr>
      <vt:lpstr>Calibri Light</vt:lpstr>
      <vt:lpstr>Corbel</vt:lpstr>
      <vt:lpstr>Courier New</vt:lpstr>
      <vt:lpstr>Omnes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Mare van Welzenis</dc:creator>
  <cp:lastModifiedBy>Suzanne Kok</cp:lastModifiedBy>
  <cp:revision>23</cp:revision>
  <dcterms:created xsi:type="dcterms:W3CDTF">2023-09-25T14:39:12Z</dcterms:created>
  <dcterms:modified xsi:type="dcterms:W3CDTF">2023-10-02T09:31:37Z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0x0101009420A23280686D489BBAF40BB336AB74</vt:lpwstr>
  </property>
  <property fmtid="{D5CDD505-2E9C-101B-9397-08002B2CF9AE}" pid="3" name="_dlc_DocIdItemGuid">
    <vt:lpwstr>0ddc0e8d-1936-4f93-a0fd-2c600f3b75d8</vt:lpwstr>
  </property>
</Properties>
</file>